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60" r:id="rId3"/>
    <p:sldId id="268" r:id="rId4"/>
    <p:sldId id="279" r:id="rId5"/>
    <p:sldId id="282" r:id="rId6"/>
    <p:sldId id="280" r:id="rId7"/>
    <p:sldId id="283" r:id="rId8"/>
    <p:sldId id="284" r:id="rId9"/>
    <p:sldId id="289" r:id="rId10"/>
    <p:sldId id="291" r:id="rId11"/>
    <p:sldId id="292" r:id="rId12"/>
    <p:sldId id="290" r:id="rId13"/>
    <p:sldId id="285" r:id="rId14"/>
    <p:sldId id="286" r:id="rId15"/>
    <p:sldId id="277" r:id="rId16"/>
    <p:sldId id="287" r:id="rId17"/>
    <p:sldId id="288" r:id="rId18"/>
    <p:sldId id="281" r:id="rId19"/>
    <p:sldId id="278" r:id="rId20"/>
    <p:sldId id="298" r:id="rId21"/>
    <p:sldId id="276" r:id="rId22"/>
    <p:sldId id="270" r:id="rId23"/>
    <p:sldId id="271" r:id="rId24"/>
    <p:sldId id="296" r:id="rId25"/>
    <p:sldId id="297" r:id="rId26"/>
    <p:sldId id="275" r:id="rId27"/>
    <p:sldId id="274" r:id="rId28"/>
    <p:sldId id="273" r:id="rId29"/>
    <p:sldId id="272" r:id="rId30"/>
    <p:sldId id="305" r:id="rId31"/>
    <p:sldId id="293" r:id="rId32"/>
    <p:sldId id="294" r:id="rId33"/>
    <p:sldId id="295" r:id="rId34"/>
    <p:sldId id="299" r:id="rId35"/>
    <p:sldId id="300" r:id="rId36"/>
    <p:sldId id="301" r:id="rId37"/>
    <p:sldId id="302" r:id="rId38"/>
    <p:sldId id="303" r:id="rId39"/>
    <p:sldId id="304" r:id="rId40"/>
    <p:sldId id="306" r:id="rId41"/>
    <p:sldId id="307" r:id="rId4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CEFF0"/>
    <a:srgbClr val="D6DEE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0" d="100"/>
        <a:sy n="70" d="100"/>
      </p:scale>
      <p:origin x="0" y="72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" name="Group 94"/>
          <p:cNvGrpSpPr/>
          <p:nvPr/>
        </p:nvGrpSpPr>
        <p:grpSpPr>
          <a:xfrm>
            <a:off x="0" y="-30477"/>
            <a:ext cx="9067800" cy="6889273"/>
            <a:chOff x="0" y="-30477"/>
            <a:chExt cx="9067800" cy="6889273"/>
          </a:xfrm>
        </p:grpSpPr>
        <p:cxnSp>
          <p:nvCxnSpPr>
            <p:cNvPr id="110" name="Straight Connector 109"/>
            <p:cNvCxnSpPr/>
            <p:nvPr/>
          </p:nvCxnSpPr>
          <p:spPr>
            <a:xfrm rot="16200000" flipH="1">
              <a:off x="-1447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/>
            <p:cNvCxnSpPr/>
            <p:nvPr/>
          </p:nvCxnSpPr>
          <p:spPr>
            <a:xfrm rot="16200000" flipH="1">
              <a:off x="-1638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Straight Connector 177"/>
            <p:cNvCxnSpPr/>
            <p:nvPr/>
          </p:nvCxnSpPr>
          <p:spPr>
            <a:xfrm rot="5400000">
              <a:off x="-1485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Straight Connector 180"/>
            <p:cNvCxnSpPr/>
            <p:nvPr/>
          </p:nvCxnSpPr>
          <p:spPr>
            <a:xfrm rot="5400000">
              <a:off x="-32385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Straight Connector 181"/>
            <p:cNvCxnSpPr/>
            <p:nvPr/>
          </p:nvCxnSpPr>
          <p:spPr>
            <a:xfrm rot="16200000" flipH="1">
              <a:off x="-33147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Straight Connector 182"/>
            <p:cNvCxnSpPr/>
            <p:nvPr/>
          </p:nvCxnSpPr>
          <p:spPr>
            <a:xfrm rot="16200000" flipH="1">
              <a:off x="-1371600" y="2971800"/>
              <a:ext cx="6858000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Straight Connector 183"/>
            <p:cNvCxnSpPr/>
            <p:nvPr/>
          </p:nvCxnSpPr>
          <p:spPr>
            <a:xfrm rot="16200000" flipH="1">
              <a:off x="-2819400" y="3200400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Connector 184"/>
            <p:cNvCxnSpPr/>
            <p:nvPr/>
          </p:nvCxnSpPr>
          <p:spPr>
            <a:xfrm rot="5400000">
              <a:off x="-2705099" y="3238500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Straight Connector 185"/>
            <p:cNvCxnSpPr/>
            <p:nvPr/>
          </p:nvCxnSpPr>
          <p:spPr>
            <a:xfrm rot="16200000" flipH="1">
              <a:off x="-21336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Straight Connector 186"/>
            <p:cNvCxnSpPr/>
            <p:nvPr/>
          </p:nvCxnSpPr>
          <p:spPr>
            <a:xfrm rot="16200000" flipH="1">
              <a:off x="-31242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/>
            <p:cNvCxnSpPr/>
            <p:nvPr/>
          </p:nvCxnSpPr>
          <p:spPr>
            <a:xfrm rot="16200000" flipH="1">
              <a:off x="-1828799" y="3352799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Straight Connector 188"/>
            <p:cNvCxnSpPr/>
            <p:nvPr/>
          </p:nvCxnSpPr>
          <p:spPr>
            <a:xfrm rot="16200000" flipH="1">
              <a:off x="-28194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Straight Connector 189"/>
            <p:cNvCxnSpPr/>
            <p:nvPr/>
          </p:nvCxnSpPr>
          <p:spPr>
            <a:xfrm rot="16200000" flipH="1">
              <a:off x="-2438400" y="3124200"/>
              <a:ext cx="6858000" cy="609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/>
            <p:cNvCxnSpPr/>
            <p:nvPr/>
          </p:nvCxnSpPr>
          <p:spPr>
            <a:xfrm rot="5400000">
              <a:off x="-173164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/>
            <p:cNvCxnSpPr/>
            <p:nvPr/>
          </p:nvCxnSpPr>
          <p:spPr>
            <a:xfrm rot="5400000">
              <a:off x="-1142048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Connector 168"/>
            <p:cNvCxnSpPr/>
            <p:nvPr/>
          </p:nvCxnSpPr>
          <p:spPr>
            <a:xfrm rot="5400000">
              <a:off x="-9144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Connector 172"/>
            <p:cNvCxnSpPr/>
            <p:nvPr/>
          </p:nvCxnSpPr>
          <p:spPr>
            <a:xfrm rot="5400000">
              <a:off x="-185547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 rot="16200000" flipH="1">
              <a:off x="-26431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Connector 144"/>
            <p:cNvCxnSpPr/>
            <p:nvPr/>
          </p:nvCxnSpPr>
          <p:spPr>
            <a:xfrm rot="16200000" flipH="1">
              <a:off x="-1954530" y="3326130"/>
              <a:ext cx="6858000" cy="20574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rot="16200000" flipH="1">
              <a:off x="-2362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9" name="Straight Connector 208"/>
            <p:cNvCxnSpPr/>
            <p:nvPr/>
          </p:nvCxnSpPr>
          <p:spPr>
            <a:xfrm rot="16200000" flipH="1">
              <a:off x="-21336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0" name="Straight Connector 209"/>
            <p:cNvCxnSpPr/>
            <p:nvPr/>
          </p:nvCxnSpPr>
          <p:spPr>
            <a:xfrm rot="16200000" flipH="1">
              <a:off x="1066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1" name="Straight Connector 210"/>
            <p:cNvCxnSpPr/>
            <p:nvPr/>
          </p:nvCxnSpPr>
          <p:spPr>
            <a:xfrm rot="16200000" flipH="1">
              <a:off x="876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2" name="Straight Connector 211"/>
            <p:cNvCxnSpPr/>
            <p:nvPr/>
          </p:nvCxnSpPr>
          <p:spPr>
            <a:xfrm rot="5400000">
              <a:off x="1028700" y="3238500"/>
              <a:ext cx="6858000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Straight Connector 212"/>
            <p:cNvCxnSpPr/>
            <p:nvPr/>
          </p:nvCxnSpPr>
          <p:spPr>
            <a:xfrm rot="5400000">
              <a:off x="-7239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" name="Straight Connector 213"/>
            <p:cNvCxnSpPr/>
            <p:nvPr/>
          </p:nvCxnSpPr>
          <p:spPr>
            <a:xfrm rot="16200000" flipH="1">
              <a:off x="-8001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Straight Connector 214"/>
            <p:cNvCxnSpPr/>
            <p:nvPr/>
          </p:nvCxnSpPr>
          <p:spPr>
            <a:xfrm rot="5400000">
              <a:off x="-152400" y="3429000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Straight Connector 215"/>
            <p:cNvCxnSpPr/>
            <p:nvPr/>
          </p:nvCxnSpPr>
          <p:spPr>
            <a:xfrm rot="16200000" flipH="1">
              <a:off x="-304800" y="3200400"/>
              <a:ext cx="6858000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" name="Straight Connector 216"/>
            <p:cNvCxnSpPr/>
            <p:nvPr/>
          </p:nvCxnSpPr>
          <p:spPr>
            <a:xfrm rot="5400000">
              <a:off x="-190499" y="3238500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Straight Connector 217"/>
            <p:cNvCxnSpPr/>
            <p:nvPr/>
          </p:nvCxnSpPr>
          <p:spPr>
            <a:xfrm rot="16200000" flipH="1">
              <a:off x="3810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" name="Straight Connector 218"/>
            <p:cNvCxnSpPr/>
            <p:nvPr/>
          </p:nvCxnSpPr>
          <p:spPr>
            <a:xfrm rot="16200000" flipH="1">
              <a:off x="-6096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" name="Straight Connector 219"/>
            <p:cNvCxnSpPr/>
            <p:nvPr/>
          </p:nvCxnSpPr>
          <p:spPr>
            <a:xfrm rot="16200000" flipH="1">
              <a:off x="685801" y="3352799"/>
              <a:ext cx="6858000" cy="152401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" name="Straight Connector 220"/>
            <p:cNvCxnSpPr/>
            <p:nvPr/>
          </p:nvCxnSpPr>
          <p:spPr>
            <a:xfrm rot="16200000" flipH="1">
              <a:off x="-304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" name="Straight Connector 221"/>
            <p:cNvCxnSpPr/>
            <p:nvPr/>
          </p:nvCxnSpPr>
          <p:spPr>
            <a:xfrm rot="5400000">
              <a:off x="-10287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" name="Straight Connector 222"/>
            <p:cNvCxnSpPr/>
            <p:nvPr/>
          </p:nvCxnSpPr>
          <p:spPr>
            <a:xfrm rot="5400000">
              <a:off x="78295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Straight Connector 223"/>
            <p:cNvCxnSpPr/>
            <p:nvPr/>
          </p:nvCxnSpPr>
          <p:spPr>
            <a:xfrm rot="5400000">
              <a:off x="1372552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Straight Connector 224"/>
            <p:cNvCxnSpPr/>
            <p:nvPr/>
          </p:nvCxnSpPr>
          <p:spPr>
            <a:xfrm rot="5400000">
              <a:off x="1600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6" name="Straight Connector 225"/>
            <p:cNvCxnSpPr/>
            <p:nvPr/>
          </p:nvCxnSpPr>
          <p:spPr>
            <a:xfrm rot="5400000">
              <a:off x="65913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7" name="Straight Connector 226"/>
            <p:cNvCxnSpPr/>
            <p:nvPr/>
          </p:nvCxnSpPr>
          <p:spPr>
            <a:xfrm rot="16200000" flipH="1">
              <a:off x="-1285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8" name="Straight Connector 227"/>
            <p:cNvCxnSpPr/>
            <p:nvPr/>
          </p:nvCxnSpPr>
          <p:spPr>
            <a:xfrm rot="16200000" flipH="1">
              <a:off x="560070" y="3326130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9" name="Straight Connector 228"/>
            <p:cNvCxnSpPr/>
            <p:nvPr/>
          </p:nvCxnSpPr>
          <p:spPr>
            <a:xfrm rot="16200000" flipH="1">
              <a:off x="1524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0" name="Straight Connector 229"/>
            <p:cNvCxnSpPr/>
            <p:nvPr/>
          </p:nvCxnSpPr>
          <p:spPr>
            <a:xfrm rot="16200000" flipH="1">
              <a:off x="3810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7" name="Straight Connector 236"/>
            <p:cNvCxnSpPr/>
            <p:nvPr/>
          </p:nvCxnSpPr>
          <p:spPr>
            <a:xfrm rot="16200000" flipH="1">
              <a:off x="2743200" y="3352801"/>
              <a:ext cx="6858000" cy="1524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8" name="Straight Connector 237"/>
            <p:cNvCxnSpPr/>
            <p:nvPr/>
          </p:nvCxnSpPr>
          <p:spPr>
            <a:xfrm rot="16200000" flipH="1">
              <a:off x="2095501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9" name="Straight Connector 238"/>
            <p:cNvCxnSpPr/>
            <p:nvPr/>
          </p:nvCxnSpPr>
          <p:spPr>
            <a:xfrm rot="5400000">
              <a:off x="2705100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0" name="Straight Connector 239"/>
            <p:cNvCxnSpPr/>
            <p:nvPr/>
          </p:nvCxnSpPr>
          <p:spPr>
            <a:xfrm rot="5400000">
              <a:off x="1828801" y="3276600"/>
              <a:ext cx="6857999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1" name="Straight Connector 240"/>
            <p:cNvCxnSpPr/>
            <p:nvPr/>
          </p:nvCxnSpPr>
          <p:spPr>
            <a:xfrm rot="16200000" flipH="1">
              <a:off x="1066800" y="3200402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2" name="Straight Connector 241"/>
            <p:cNvCxnSpPr/>
            <p:nvPr/>
          </p:nvCxnSpPr>
          <p:spPr>
            <a:xfrm rot="16200000" flipH="1">
              <a:off x="2362201" y="3352800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3" name="Straight Connector 242"/>
            <p:cNvCxnSpPr/>
            <p:nvPr/>
          </p:nvCxnSpPr>
          <p:spPr>
            <a:xfrm rot="5400000">
              <a:off x="2646045" y="2722246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4" name="Straight Connector 243"/>
            <p:cNvCxnSpPr/>
            <p:nvPr/>
          </p:nvCxnSpPr>
          <p:spPr>
            <a:xfrm rot="5400000">
              <a:off x="3048952" y="3277553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5" name="Straight Connector 244"/>
            <p:cNvCxnSpPr/>
            <p:nvPr/>
          </p:nvCxnSpPr>
          <p:spPr>
            <a:xfrm rot="5400000">
              <a:off x="2895600" y="3276601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6" name="Straight Connector 245"/>
            <p:cNvCxnSpPr/>
            <p:nvPr/>
          </p:nvCxnSpPr>
          <p:spPr>
            <a:xfrm rot="5400000">
              <a:off x="2388870" y="3227071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7" name="Straight Connector 246"/>
            <p:cNvCxnSpPr/>
            <p:nvPr/>
          </p:nvCxnSpPr>
          <p:spPr>
            <a:xfrm rot="16200000" flipH="1">
              <a:off x="22364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8" name="Straight Connector 247"/>
            <p:cNvCxnSpPr/>
            <p:nvPr/>
          </p:nvCxnSpPr>
          <p:spPr>
            <a:xfrm rot="16200000" flipH="1">
              <a:off x="17526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9" name="Straight Connector 248"/>
            <p:cNvCxnSpPr/>
            <p:nvPr/>
          </p:nvCxnSpPr>
          <p:spPr>
            <a:xfrm rot="16200000" flipH="1">
              <a:off x="19812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Straight Connector 249"/>
            <p:cNvCxnSpPr/>
            <p:nvPr/>
          </p:nvCxnSpPr>
          <p:spPr>
            <a:xfrm rot="5400000">
              <a:off x="3467100" y="3314701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1" name="Straight Connector 250"/>
            <p:cNvCxnSpPr/>
            <p:nvPr/>
          </p:nvCxnSpPr>
          <p:spPr>
            <a:xfrm rot="16200000" flipH="1">
              <a:off x="3467099" y="3314701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2" name="Straight Connector 251"/>
            <p:cNvCxnSpPr/>
            <p:nvPr/>
          </p:nvCxnSpPr>
          <p:spPr>
            <a:xfrm rot="5400000">
              <a:off x="4038600" y="3429001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3" name="Straight Connector 252"/>
            <p:cNvCxnSpPr/>
            <p:nvPr/>
          </p:nvCxnSpPr>
          <p:spPr>
            <a:xfrm rot="16200000" flipH="1">
              <a:off x="3886200" y="3200401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4" name="Straight Connector 253"/>
            <p:cNvCxnSpPr/>
            <p:nvPr/>
          </p:nvCxnSpPr>
          <p:spPr>
            <a:xfrm rot="5400000">
              <a:off x="4000501" y="3238501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5" name="Straight Connector 254"/>
            <p:cNvCxnSpPr/>
            <p:nvPr/>
          </p:nvCxnSpPr>
          <p:spPr>
            <a:xfrm rot="16200000" flipH="1">
              <a:off x="4572000" y="3200401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7" name="Straight Connector 256"/>
            <p:cNvCxnSpPr/>
            <p:nvPr/>
          </p:nvCxnSpPr>
          <p:spPr>
            <a:xfrm rot="16200000" flipH="1">
              <a:off x="3733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8" name="Straight Connector 257"/>
            <p:cNvCxnSpPr/>
            <p:nvPr/>
          </p:nvCxnSpPr>
          <p:spPr>
            <a:xfrm rot="5400000">
              <a:off x="36195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9" name="Straight Connector 258"/>
            <p:cNvCxnSpPr/>
            <p:nvPr/>
          </p:nvCxnSpPr>
          <p:spPr>
            <a:xfrm rot="16200000" flipH="1">
              <a:off x="4214813" y="3252788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0" name="Straight Connector 259"/>
            <p:cNvCxnSpPr/>
            <p:nvPr/>
          </p:nvCxnSpPr>
          <p:spPr>
            <a:xfrm rot="16200000" flipH="1">
              <a:off x="47510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1" name="Straight Connector 260"/>
            <p:cNvCxnSpPr/>
            <p:nvPr/>
          </p:nvCxnSpPr>
          <p:spPr>
            <a:xfrm rot="16200000" flipH="1">
              <a:off x="43434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2" name="Straight Connector 261"/>
            <p:cNvCxnSpPr/>
            <p:nvPr/>
          </p:nvCxnSpPr>
          <p:spPr>
            <a:xfrm rot="16200000" flipH="1">
              <a:off x="4572000" y="3352801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4" name="Straight Connector 263"/>
            <p:cNvCxnSpPr/>
            <p:nvPr/>
          </p:nvCxnSpPr>
          <p:spPr>
            <a:xfrm rot="16200000" flipH="1">
              <a:off x="5257800" y="3352802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5" name="Straight Connector 264"/>
            <p:cNvCxnSpPr/>
            <p:nvPr/>
          </p:nvCxnSpPr>
          <p:spPr>
            <a:xfrm rot="16200000" flipH="1">
              <a:off x="5067300" y="3238502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6" name="Straight Connector 265"/>
            <p:cNvCxnSpPr/>
            <p:nvPr/>
          </p:nvCxnSpPr>
          <p:spPr>
            <a:xfrm rot="5400000">
              <a:off x="5219700" y="3238502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7" name="Straight Connector 266"/>
            <p:cNvCxnSpPr/>
            <p:nvPr/>
          </p:nvCxnSpPr>
          <p:spPr>
            <a:xfrm rot="16200000" flipH="1">
              <a:off x="4876801" y="3352801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8" name="Straight Connector 267"/>
            <p:cNvCxnSpPr/>
            <p:nvPr/>
          </p:nvCxnSpPr>
          <p:spPr>
            <a:xfrm rot="5400000">
              <a:off x="5527994" y="3318196"/>
              <a:ext cx="6888479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0" name="Straight Connector 269"/>
            <p:cNvCxnSpPr/>
            <p:nvPr/>
          </p:nvCxnSpPr>
          <p:spPr>
            <a:xfrm rot="5400000">
              <a:off x="4850130" y="3227072"/>
              <a:ext cx="6858000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1" name="Straight Connector 270"/>
            <p:cNvCxnSpPr/>
            <p:nvPr/>
          </p:nvCxnSpPr>
          <p:spPr>
            <a:xfrm rot="16200000" flipH="1">
              <a:off x="4751070" y="3326132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8" name="Straight Connector 277"/>
            <p:cNvCxnSpPr/>
            <p:nvPr/>
          </p:nvCxnSpPr>
          <p:spPr>
            <a:xfrm rot="5400000">
              <a:off x="5562599" y="3429001"/>
              <a:ext cx="685800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3" name="Straight Connector 282"/>
            <p:cNvCxnSpPr/>
            <p:nvPr/>
          </p:nvCxnSpPr>
          <p:spPr>
            <a:xfrm rot="5400000">
              <a:off x="2552700" y="3390900"/>
              <a:ext cx="6858000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9" name="Straight Connector 288"/>
            <p:cNvCxnSpPr/>
            <p:nvPr/>
          </p:nvCxnSpPr>
          <p:spPr>
            <a:xfrm rot="16200000" flipH="1">
              <a:off x="3048000" y="3352800"/>
              <a:ext cx="6858000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2" name="Straight Connector 291"/>
            <p:cNvCxnSpPr/>
            <p:nvPr/>
          </p:nvCxnSpPr>
          <p:spPr>
            <a:xfrm rot="16200000" flipH="1">
              <a:off x="3238500" y="3238500"/>
              <a:ext cx="6858000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4" name="Straight Connector 293"/>
            <p:cNvCxnSpPr/>
            <p:nvPr/>
          </p:nvCxnSpPr>
          <p:spPr>
            <a:xfrm rot="5400000">
              <a:off x="2133600" y="3276600"/>
              <a:ext cx="6858000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8" name="Straight Connector 297"/>
            <p:cNvCxnSpPr/>
            <p:nvPr/>
          </p:nvCxnSpPr>
          <p:spPr>
            <a:xfrm rot="16200000" flipH="1">
              <a:off x="3148013" y="3252789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9" name="Straight Connector 298"/>
            <p:cNvCxnSpPr/>
            <p:nvPr/>
          </p:nvCxnSpPr>
          <p:spPr>
            <a:xfrm rot="5400000">
              <a:off x="3771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2" name="Straight Connector 301"/>
            <p:cNvCxnSpPr/>
            <p:nvPr/>
          </p:nvCxnSpPr>
          <p:spPr>
            <a:xfrm rot="5400000">
              <a:off x="4229100" y="2933700"/>
              <a:ext cx="6858000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7" name="Straight Connector 306"/>
            <p:cNvCxnSpPr/>
            <p:nvPr/>
          </p:nvCxnSpPr>
          <p:spPr>
            <a:xfrm rot="16200000" flipH="1">
              <a:off x="1371600" y="3200403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CF5B3-1B22-4C62-BA7E-D298AEE9997D}" type="datetimeFigureOut">
              <a:rPr lang="en-IE" smtClean="0"/>
              <a:t>04/11/2017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8749A-8F20-481A-8AFF-2B4161A3C1E1}" type="slidenum">
              <a:rPr lang="en-IE" smtClean="0"/>
              <a:t>‹#›</a:t>
            </a:fld>
            <a:endParaRPr lang="en-IE"/>
          </a:p>
        </p:txBody>
      </p:sp>
      <p:sp>
        <p:nvSpPr>
          <p:cNvPr id="113" name="Rectangle 112"/>
          <p:cNvSpPr/>
          <p:nvPr/>
        </p:nvSpPr>
        <p:spPr>
          <a:xfrm>
            <a:off x="0" y="1905000"/>
            <a:ext cx="4953000" cy="3124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grpSp>
        <p:nvGrpSpPr>
          <p:cNvPr id="94" name="Group 93"/>
          <p:cNvGrpSpPr/>
          <p:nvPr/>
        </p:nvGrpSpPr>
        <p:grpSpPr>
          <a:xfrm>
            <a:off x="0" y="2057400"/>
            <a:ext cx="4801394" cy="2820988"/>
            <a:chOff x="0" y="2057400"/>
            <a:chExt cx="4801394" cy="2820988"/>
          </a:xfrm>
        </p:grpSpPr>
        <p:cxnSp>
          <p:nvCxnSpPr>
            <p:cNvPr id="117" name="Straight Connector 116"/>
            <p:cNvCxnSpPr/>
            <p:nvPr/>
          </p:nvCxnSpPr>
          <p:spPr>
            <a:xfrm>
              <a:off x="0" y="20574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>
              <a:off x="0" y="48768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 rot="5400000">
              <a:off x="3391694" y="3467100"/>
              <a:ext cx="2818606" cy="794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130425"/>
            <a:ext cx="4419600" cy="1600327"/>
          </a:xfrm>
        </p:spPr>
        <p:txBody>
          <a:bodyPr anchor="b">
            <a:normAutofit/>
          </a:bodyPr>
          <a:lstStyle>
            <a:lvl1pPr algn="l">
              <a:defRPr sz="3600" b="1" cap="none" spc="40" baseline="0">
                <a:ln w="13335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733800"/>
            <a:ext cx="4419600" cy="1066800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CF5B3-1B22-4C62-BA7E-D298AEE9997D}" type="datetimeFigureOut">
              <a:rPr lang="en-IE" smtClean="0"/>
              <a:t>04/11/2017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8749A-8F20-481A-8AFF-2B4161A3C1E1}" type="slidenum">
              <a:rPr lang="en-IE" smtClean="0"/>
              <a:t>‹#›</a:t>
            </a:fld>
            <a:endParaRPr lang="en-IE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CF5B3-1B22-4C62-BA7E-D298AEE9997D}" type="datetimeFigureOut">
              <a:rPr lang="en-IE" smtClean="0"/>
              <a:t>04/11/2017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8749A-8F20-481A-8AFF-2B4161A3C1E1}" type="slidenum">
              <a:rPr lang="en-IE" smtClean="0"/>
              <a:t>‹#›</a:t>
            </a:fld>
            <a:endParaRPr lang="en-IE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CF5B3-1B22-4C62-BA7E-D298AEE9997D}" type="datetimeFigureOut">
              <a:rPr lang="en-IE" smtClean="0"/>
              <a:t>04/11/2017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8749A-8F20-481A-8AFF-2B4161A3C1E1}" type="slidenum">
              <a:rPr lang="en-IE" smtClean="0"/>
              <a:t>‹#›</a:t>
            </a:fld>
            <a:endParaRPr lang="en-IE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92"/>
          <p:cNvGrpSpPr/>
          <p:nvPr/>
        </p:nvGrpSpPr>
        <p:grpSpPr>
          <a:xfrm>
            <a:off x="1" y="-30478"/>
            <a:ext cx="9067799" cy="4846320"/>
            <a:chOff x="1" y="-30477"/>
            <a:chExt cx="9067799" cy="4526277"/>
          </a:xfrm>
        </p:grpSpPr>
        <p:cxnSp>
          <p:nvCxnSpPr>
            <p:cNvPr id="8" name="Straight Connector 7"/>
            <p:cNvCxnSpPr/>
            <p:nvPr/>
          </p:nvCxnSpPr>
          <p:spPr>
            <a:xfrm rot="16200000" flipH="1">
              <a:off x="-2716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H="1">
              <a:off x="-4621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>
              <a:off x="-3097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5400000">
              <a:off x="-206236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H="1">
              <a:off x="-213856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H="1">
              <a:off x="-195465" y="1785212"/>
              <a:ext cx="4505731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6200000" flipH="1">
              <a:off x="-164326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>
              <a:off x="-1528964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H="1">
              <a:off x="-95746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H="1">
              <a:off x="-194806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6200000" flipH="1">
              <a:off x="-652664" y="2166211"/>
              <a:ext cx="4505731" cy="152401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16200000" flipH="1">
              <a:off x="-16432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H="1">
              <a:off x="-1790700" y="2019300"/>
              <a:ext cx="4495800" cy="4572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>
              <a:off x="-55551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5400000">
              <a:off x="340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5400000">
              <a:off x="26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>
              <a:off x="-67933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16200000" flipH="1">
              <a:off x="-1467052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16200000" flipH="1">
              <a:off x="-77839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16200000" flipH="1">
              <a:off x="-11860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16200000" flipH="1">
              <a:off x="-9574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16200000" flipH="1">
              <a:off x="22429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16200000" flipH="1">
              <a:off x="20524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5400000">
              <a:off x="2204835" y="2051912"/>
              <a:ext cx="4505731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5400000">
              <a:off x="452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rot="16200000" flipH="1">
              <a:off x="37603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5400000">
              <a:off x="1023735" y="2242139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rot="16200000" flipH="1">
              <a:off x="871335" y="2013812"/>
              <a:ext cx="4505731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rot="5400000">
              <a:off x="985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rot="16200000" flipH="1">
              <a:off x="155713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rot="16200000" flipH="1">
              <a:off x="5665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16200000" flipH="1">
              <a:off x="1861936" y="2166211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16200000" flipH="1">
              <a:off x="8713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5400000">
              <a:off x="1474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5400000">
              <a:off x="195909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rot="5400000">
              <a:off x="25486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rot="5400000">
              <a:off x="27763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rot="5400000">
              <a:off x="183526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rot="16200000" flipH="1">
              <a:off x="1047548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16200000" flipH="1">
              <a:off x="1736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16200000" flipH="1">
              <a:off x="1328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rot="16200000" flipH="1">
              <a:off x="1557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rot="16200000" flipH="1">
              <a:off x="39193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rot="16200000" flipH="1">
              <a:off x="3271636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rot="5400000">
              <a:off x="38812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rot="5400000">
              <a:off x="3004936" y="2090012"/>
              <a:ext cx="4505730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rot="16200000" flipH="1">
              <a:off x="22429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rot="16200000" flipH="1">
              <a:off x="35383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rot="5400000">
              <a:off x="382218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rot="5400000">
              <a:off x="4225087" y="2090965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rot="5400000">
              <a:off x="407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rot="5400000">
              <a:off x="356500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rot="16200000" flipH="1">
              <a:off x="34126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rot="16200000" flipH="1">
              <a:off x="29287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rot="16200000" flipH="1">
              <a:off x="3081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rot="5400000">
              <a:off x="4643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rot="16200000" flipH="1">
              <a:off x="4643234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rot="5400000">
              <a:off x="5214735" y="2242140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rot="16200000" flipH="1">
              <a:off x="506233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rot="5400000">
              <a:off x="5176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rot="16200000" flipH="1">
              <a:off x="57481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rot="16200000" flipH="1">
              <a:off x="49099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rot="5400000">
              <a:off x="47956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rot="16200000" flipH="1">
              <a:off x="53909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rot="16200000" flipH="1">
              <a:off x="5927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rot="16200000" flipH="1">
              <a:off x="5519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 rot="16200000" flipH="1">
              <a:off x="5748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rot="16200000" flipH="1">
              <a:off x="6433935" y="2166213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rot="16200000" flipH="1">
              <a:off x="62434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 rot="5400000">
              <a:off x="63958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rot="16200000" flipH="1">
              <a:off x="60529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rot="5400000">
              <a:off x="6709356" y="2136834"/>
              <a:ext cx="4525755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rot="5400000">
              <a:off x="6026265" y="2040483"/>
              <a:ext cx="4505731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 rot="16200000" flipH="1">
              <a:off x="5927205" y="2139543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rot="5400000">
              <a:off x="6738734" y="2242140"/>
              <a:ext cx="450573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 rot="5400000">
              <a:off x="3728835" y="2204312"/>
              <a:ext cx="4505731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 rot="16200000" flipH="1">
              <a:off x="4224135" y="2166212"/>
              <a:ext cx="4505731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rot="16200000" flipH="1">
              <a:off x="4414635" y="2051912"/>
              <a:ext cx="4505731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rot="5400000">
              <a:off x="3309735" y="2090012"/>
              <a:ext cx="4505731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 rot="16200000" flipH="1">
              <a:off x="43241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 rot="5400000">
              <a:off x="49480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 rot="5400000">
              <a:off x="5405235" y="1747112"/>
              <a:ext cx="4505731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 rot="16200000" flipH="1">
              <a:off x="2547735" y="2013814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4" name="Rectangle 93"/>
          <p:cNvSpPr/>
          <p:nvPr/>
        </p:nvSpPr>
        <p:spPr>
          <a:xfrm>
            <a:off x="0" y="4311168"/>
            <a:ext cx="9144000" cy="1905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96" name="Straight Connector 95"/>
          <p:cNvCxnSpPr/>
          <p:nvPr/>
        </p:nvCxnSpPr>
        <p:spPr>
          <a:xfrm>
            <a:off x="0" y="4387368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0" y="6138380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621364"/>
            <a:ext cx="8305800" cy="414649"/>
          </a:xfrm>
        </p:spPr>
        <p:txBody>
          <a:bodyPr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5" name="Title 94"/>
          <p:cNvSpPr>
            <a:spLocks noGrp="1"/>
          </p:cNvSpPr>
          <p:nvPr>
            <p:ph type="title"/>
          </p:nvPr>
        </p:nvSpPr>
        <p:spPr>
          <a:xfrm>
            <a:off x="457200" y="4463568"/>
            <a:ext cx="8305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CF5B3-1B22-4C62-BA7E-D298AEE9997D}" type="datetimeFigureOut">
              <a:rPr lang="en-IE" smtClean="0"/>
              <a:t>04/11/2017</a:t>
            </a:fld>
            <a:endParaRPr lang="en-IE"/>
          </a:p>
        </p:txBody>
      </p:sp>
      <p:sp>
        <p:nvSpPr>
          <p:cNvPr id="91" name="Footer Placeholder 9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92" name="Slide Number Placeholder 9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8749A-8F20-481A-8AFF-2B4161A3C1E1}" type="slidenum">
              <a:rPr lang="en-IE" smtClean="0"/>
              <a:t>‹#›</a:t>
            </a:fld>
            <a:endParaRPr lang="en-I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CF5B3-1B22-4C62-BA7E-D298AEE9997D}" type="datetimeFigureOut">
              <a:rPr lang="en-IE" smtClean="0"/>
              <a:t>04/11/2017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8749A-8F20-481A-8AFF-2B4161A3C1E1}" type="slidenum">
              <a:rPr lang="en-IE" smtClean="0"/>
              <a:t>‹#›</a:t>
            </a:fld>
            <a:endParaRPr lang="en-IE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CF5B3-1B22-4C62-BA7E-D298AEE9997D}" type="datetimeFigureOut">
              <a:rPr lang="en-IE" smtClean="0"/>
              <a:t>04/11/2017</a:t>
            </a:fld>
            <a:endParaRPr lang="en-I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8749A-8F20-481A-8AFF-2B4161A3C1E1}" type="slidenum">
              <a:rPr lang="en-IE" smtClean="0"/>
              <a:t>‹#›</a:t>
            </a:fld>
            <a:endParaRPr lang="en-IE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CF5B3-1B22-4C62-BA7E-D298AEE9997D}" type="datetimeFigureOut">
              <a:rPr lang="en-IE" smtClean="0"/>
              <a:t>04/11/2017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8749A-8F20-481A-8AFF-2B4161A3C1E1}" type="slidenum">
              <a:rPr lang="en-IE" smtClean="0"/>
              <a:t>‹#›</a:t>
            </a:fld>
            <a:endParaRPr lang="en-IE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CF5B3-1B22-4C62-BA7E-D298AEE9997D}" type="datetimeFigureOut">
              <a:rPr lang="en-IE" smtClean="0"/>
              <a:t>04/11/2017</a:t>
            </a:fld>
            <a:endParaRPr lang="en-I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8749A-8F20-481A-8AFF-2B4161A3C1E1}" type="slidenum">
              <a:rPr lang="en-IE" smtClean="0"/>
              <a:t>‹#›</a:t>
            </a:fld>
            <a:endParaRPr lang="en-IE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0400" y="273050"/>
            <a:ext cx="5486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CF5B3-1B22-4C62-BA7E-D298AEE9997D}" type="datetimeFigureOut">
              <a:rPr lang="en-IE" smtClean="0"/>
              <a:t>04/11/2017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8749A-8F20-481A-8AFF-2B4161A3C1E1}" type="slidenum">
              <a:rPr lang="en-IE" smtClean="0"/>
              <a:t>‹#›</a:t>
            </a:fld>
            <a:endParaRPr lang="en-IE"/>
          </a:p>
        </p:txBody>
      </p:sp>
      <p:sp>
        <p:nvSpPr>
          <p:cNvPr id="37" name="Rectangle 36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901952"/>
            <a:ext cx="2377440" cy="137160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tabLst>
                <a:tab pos="3830638" algn="l"/>
              </a:tabLst>
              <a:defRPr lang="en-US" sz="2600" b="1" kern="1200" cap="none" spc="20" baseline="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3552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200400" y="381000"/>
            <a:ext cx="5562600" cy="5638800"/>
          </a:xfrm>
          <a:solidFill>
            <a:schemeClr val="bg2"/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CF5B3-1B22-4C62-BA7E-D298AEE9997D}" type="datetimeFigureOut">
              <a:rPr lang="en-IE" smtClean="0"/>
              <a:t>04/11/2017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8749A-8F20-481A-8AFF-2B4161A3C1E1}" type="slidenum">
              <a:rPr lang="en-IE" smtClean="0"/>
              <a:t>‹#›</a:t>
            </a:fld>
            <a:endParaRPr lang="en-IE"/>
          </a:p>
        </p:txBody>
      </p:sp>
      <p:sp>
        <p:nvSpPr>
          <p:cNvPr id="33" name="Rectangle 32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8" y="1905000"/>
            <a:ext cx="2377440" cy="1371600"/>
          </a:xfrm>
        </p:spPr>
        <p:txBody>
          <a:bodyPr anchor="b">
            <a:normAutofit/>
          </a:bodyPr>
          <a:lstStyle>
            <a:lvl1pPr algn="l">
              <a:defRPr sz="2600" b="1" cap="none" spc="20" baseline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6600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Rectangle 189"/>
          <p:cNvSpPr/>
          <p:nvPr/>
        </p:nvSpPr>
        <p:spPr>
          <a:xfrm>
            <a:off x="149352" y="137160"/>
            <a:ext cx="8869680" cy="6583680"/>
          </a:xfrm>
          <a:prstGeom prst="rect">
            <a:avLst/>
          </a:prstGeom>
          <a:noFill/>
          <a:ln w="19050" cmpd="sng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B79CF5B3-1B22-4C62-BA7E-D298AEE9997D}" type="datetimeFigureOut">
              <a:rPr lang="en-IE" smtClean="0"/>
              <a:t>04/11/2017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31123" y="6312408"/>
            <a:ext cx="34817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8998749A-8F20-481A-8AFF-2B4161A3C1E1}" type="slidenum">
              <a:rPr lang="en-IE" smtClean="0"/>
              <a:t>‹#›</a:t>
            </a:fld>
            <a:endParaRPr lang="en-IE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xStyles>
    <p:titleStyle>
      <a:lvl1pPr algn="l" defTabSz="914400" rtl="0" eaLnBrk="1" latinLnBrk="0" hangingPunct="1">
        <a:spcBef>
          <a:spcPct val="0"/>
        </a:spcBef>
        <a:buNone/>
        <a:tabLst>
          <a:tab pos="3830638" algn="l"/>
        </a:tabLst>
        <a:defRPr sz="3600" b="1" kern="1200" cap="none" spc="50">
          <a:ln w="13335" cmpd="sng">
            <a:solidFill>
              <a:schemeClr val="accent1">
                <a:lumMod val="50000"/>
              </a:schemeClr>
            </a:solidFill>
            <a:prstDash val="solid"/>
          </a:ln>
          <a:solidFill>
            <a:schemeClr val="accent6">
              <a:tint val="1000"/>
            </a:schemeClr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8872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91640" indent="-18288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4884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504" y="2204864"/>
            <a:ext cx="4608512" cy="2592288"/>
          </a:xfrm>
        </p:spPr>
        <p:txBody>
          <a:bodyPr>
            <a:normAutofit fontScale="90000"/>
          </a:bodyPr>
          <a:lstStyle/>
          <a:p>
            <a:pPr algn="ctr"/>
            <a:r>
              <a:rPr lang="en-IE" sz="9600" dirty="0" smtClean="0">
                <a:ln w="38100">
                  <a:solidFill>
                    <a:schemeClr val="bg1"/>
                  </a:solidFill>
                </a:ln>
                <a:latin typeface="Sassoon" panose="02000503040000090004" pitchFamily="2" charset="0"/>
              </a:rPr>
              <a:t>-</a:t>
            </a:r>
            <a:r>
              <a:rPr lang="en-IE" sz="9600" dirty="0" err="1" smtClean="0">
                <a:ln w="38100">
                  <a:solidFill>
                    <a:schemeClr val="bg1"/>
                  </a:solidFill>
                </a:ln>
                <a:latin typeface="Sassoon" panose="02000503040000090004" pitchFamily="2" charset="0"/>
              </a:rPr>
              <a:t>sion</a:t>
            </a:r>
            <a:r>
              <a:rPr lang="en-IE" sz="9600" dirty="0">
                <a:ln w="38100">
                  <a:solidFill>
                    <a:schemeClr val="bg1"/>
                  </a:solidFill>
                </a:ln>
                <a:latin typeface="Sassoon" panose="02000503040000090004" pitchFamily="2" charset="0"/>
              </a:rPr>
              <a:t/>
            </a:r>
            <a:br>
              <a:rPr lang="en-IE" sz="9600" dirty="0">
                <a:ln w="38100">
                  <a:solidFill>
                    <a:schemeClr val="bg1"/>
                  </a:solidFill>
                </a:ln>
                <a:latin typeface="Sassoon" panose="02000503040000090004" pitchFamily="2" charset="0"/>
              </a:rPr>
            </a:br>
            <a:r>
              <a:rPr lang="en-IE" sz="9600" dirty="0" smtClean="0">
                <a:ln w="38100">
                  <a:solidFill>
                    <a:schemeClr val="bg1"/>
                  </a:solidFill>
                </a:ln>
                <a:latin typeface="Sassoon" panose="02000503040000090004" pitchFamily="2" charset="0"/>
              </a:rPr>
              <a:t>Words</a:t>
            </a:r>
            <a:endParaRPr lang="en-IE" sz="9600" dirty="0">
              <a:ln w="38100">
                <a:solidFill>
                  <a:schemeClr val="bg1"/>
                </a:solidFill>
              </a:ln>
              <a:latin typeface="Sassoon" panose="02000503040000090004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907704" y="6381328"/>
            <a:ext cx="53285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Sassoon" panose="02000503040000090004" pitchFamily="2" charset="0"/>
              </a:rPr>
              <a:t>© </a:t>
            </a:r>
            <a:r>
              <a:rPr lang="en-IE" sz="1400" b="1" dirty="0" err="1" smtClean="0">
                <a:latin typeface="Sassoon" panose="02000503040000090004" pitchFamily="2" charset="0"/>
              </a:rPr>
              <a:t>Seomra</a:t>
            </a:r>
            <a:r>
              <a:rPr lang="en-IE" sz="1400" b="1" dirty="0" smtClean="0">
                <a:latin typeface="Sassoon" panose="02000503040000090004" pitchFamily="2" charset="0"/>
              </a:rPr>
              <a:t> </a:t>
            </a:r>
            <a:r>
              <a:rPr lang="en-IE" sz="1400" b="1" dirty="0" err="1" smtClean="0">
                <a:latin typeface="Sassoon" panose="02000503040000090004" pitchFamily="2" charset="0"/>
              </a:rPr>
              <a:t>Ranga</a:t>
            </a:r>
            <a:r>
              <a:rPr lang="en-IE" sz="1400" b="1" dirty="0" smtClean="0">
                <a:latin typeface="Sassoon" panose="02000503040000090004" pitchFamily="2" charset="0"/>
              </a:rPr>
              <a:t> 2017 www.seomraranga.com</a:t>
            </a:r>
            <a:endParaRPr lang="en-IE" sz="1400" b="1" dirty="0"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23207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en-IE" sz="3500" b="1" dirty="0" smtClean="0">
              <a:ln w="28575">
                <a:solidFill>
                  <a:schemeClr val="accent2"/>
                </a:solidFill>
              </a:ln>
              <a:solidFill>
                <a:schemeClr val="accent1"/>
              </a:solidFill>
              <a:latin typeface="Sassoon" panose="02000503040000090004" pitchFamily="2" charset="0"/>
            </a:endParaRPr>
          </a:p>
          <a:p>
            <a:pPr marL="0" indent="0" algn="ctr">
              <a:buNone/>
            </a:pPr>
            <a:r>
              <a:rPr lang="en-IE" sz="16000" b="1" dirty="0" smtClean="0">
                <a:ln w="28575">
                  <a:solidFill>
                    <a:schemeClr val="accent2"/>
                  </a:solidFill>
                </a:ln>
                <a:solidFill>
                  <a:schemeClr val="accent1"/>
                </a:solidFill>
                <a:latin typeface="Sassoon" panose="02000503040000090004" pitchFamily="2" charset="0"/>
              </a:rPr>
              <a:t>illu</a:t>
            </a:r>
            <a:r>
              <a:rPr lang="en-IE" sz="16000" b="1" dirty="0" smtClean="0">
                <a:ln w="28575">
                  <a:solidFill>
                    <a:schemeClr val="bg2"/>
                  </a:solidFill>
                </a:ln>
                <a:solidFill>
                  <a:schemeClr val="accent2"/>
                </a:solidFill>
                <a:latin typeface="Sassoon" panose="02000503040000090004" pitchFamily="2" charset="0"/>
              </a:rPr>
              <a:t>sion</a:t>
            </a:r>
            <a:endParaRPr lang="en-IE" sz="16000" b="1" dirty="0">
              <a:ln w="28575">
                <a:solidFill>
                  <a:schemeClr val="bg2"/>
                </a:solidFill>
              </a:ln>
              <a:solidFill>
                <a:schemeClr val="accent2"/>
              </a:solidFill>
              <a:latin typeface="Sassoon" panose="02000503040000090004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907704" y="6381328"/>
            <a:ext cx="53285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Sassoon" panose="02000503040000090004" pitchFamily="2" charset="0"/>
              </a:rPr>
              <a:t>© </a:t>
            </a:r>
            <a:r>
              <a:rPr lang="en-IE" sz="1400" b="1" dirty="0" err="1" smtClean="0">
                <a:latin typeface="Sassoon" panose="02000503040000090004" pitchFamily="2" charset="0"/>
              </a:rPr>
              <a:t>Seomra</a:t>
            </a:r>
            <a:r>
              <a:rPr lang="en-IE" sz="1400" b="1" dirty="0" smtClean="0">
                <a:latin typeface="Sassoon" panose="02000503040000090004" pitchFamily="2" charset="0"/>
              </a:rPr>
              <a:t> </a:t>
            </a:r>
            <a:r>
              <a:rPr lang="en-IE" sz="1400" b="1" dirty="0" err="1" smtClean="0">
                <a:latin typeface="Sassoon" panose="02000503040000090004" pitchFamily="2" charset="0"/>
              </a:rPr>
              <a:t>Ranga</a:t>
            </a:r>
            <a:r>
              <a:rPr lang="en-IE" sz="1400" b="1" dirty="0" smtClean="0">
                <a:latin typeface="Sassoon" panose="02000503040000090004" pitchFamily="2" charset="0"/>
              </a:rPr>
              <a:t> 2017 www.seomraranga.com</a:t>
            </a:r>
            <a:endParaRPr lang="en-IE" sz="1400" b="1" dirty="0"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36795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en-IE" sz="3500" b="1" dirty="0" smtClean="0">
              <a:ln w="28575">
                <a:solidFill>
                  <a:schemeClr val="accent2"/>
                </a:solidFill>
              </a:ln>
              <a:solidFill>
                <a:schemeClr val="accent1"/>
              </a:solidFill>
              <a:latin typeface="Sassoon" panose="02000503040000090004" pitchFamily="2" charset="0"/>
            </a:endParaRPr>
          </a:p>
          <a:p>
            <a:pPr marL="0" indent="0" algn="ctr">
              <a:buNone/>
            </a:pPr>
            <a:r>
              <a:rPr lang="en-IE" sz="16000" b="1" dirty="0" smtClean="0">
                <a:ln w="28575">
                  <a:solidFill>
                    <a:schemeClr val="accent2"/>
                  </a:solidFill>
                </a:ln>
                <a:solidFill>
                  <a:schemeClr val="accent1"/>
                </a:solidFill>
                <a:latin typeface="Sassoon" panose="02000503040000090004" pitchFamily="2" charset="0"/>
              </a:rPr>
              <a:t>colli</a:t>
            </a:r>
            <a:r>
              <a:rPr lang="en-IE" sz="16000" b="1" dirty="0" smtClean="0">
                <a:ln w="28575">
                  <a:solidFill>
                    <a:schemeClr val="bg2"/>
                  </a:solidFill>
                </a:ln>
                <a:solidFill>
                  <a:schemeClr val="accent2"/>
                </a:solidFill>
                <a:latin typeface="Sassoon" panose="02000503040000090004" pitchFamily="2" charset="0"/>
              </a:rPr>
              <a:t>sion</a:t>
            </a:r>
            <a:endParaRPr lang="en-IE" sz="16000" b="1" dirty="0">
              <a:ln w="28575">
                <a:solidFill>
                  <a:schemeClr val="bg2"/>
                </a:solidFill>
              </a:ln>
              <a:solidFill>
                <a:schemeClr val="accent2"/>
              </a:solidFill>
              <a:latin typeface="Sassoon" panose="02000503040000090004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907704" y="6381328"/>
            <a:ext cx="53285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Sassoon" panose="02000503040000090004" pitchFamily="2" charset="0"/>
              </a:rPr>
              <a:t>© </a:t>
            </a:r>
            <a:r>
              <a:rPr lang="en-IE" sz="1400" b="1" dirty="0" err="1" smtClean="0">
                <a:latin typeface="Sassoon" panose="02000503040000090004" pitchFamily="2" charset="0"/>
              </a:rPr>
              <a:t>Seomra</a:t>
            </a:r>
            <a:r>
              <a:rPr lang="en-IE" sz="1400" b="1" dirty="0" smtClean="0">
                <a:latin typeface="Sassoon" panose="02000503040000090004" pitchFamily="2" charset="0"/>
              </a:rPr>
              <a:t> </a:t>
            </a:r>
            <a:r>
              <a:rPr lang="en-IE" sz="1400" b="1" dirty="0" err="1" smtClean="0">
                <a:latin typeface="Sassoon" panose="02000503040000090004" pitchFamily="2" charset="0"/>
              </a:rPr>
              <a:t>Ranga</a:t>
            </a:r>
            <a:r>
              <a:rPr lang="en-IE" sz="1400" b="1" dirty="0" smtClean="0">
                <a:latin typeface="Sassoon" panose="02000503040000090004" pitchFamily="2" charset="0"/>
              </a:rPr>
              <a:t> 2017 www.seomraranga.com</a:t>
            </a:r>
            <a:endParaRPr lang="en-IE" sz="1400" b="1" dirty="0"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85609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en-IE" sz="3200" b="1" dirty="0" smtClean="0">
              <a:ln w="28575">
                <a:solidFill>
                  <a:schemeClr val="accent2"/>
                </a:solidFill>
              </a:ln>
              <a:solidFill>
                <a:schemeClr val="accent1"/>
              </a:solidFill>
              <a:latin typeface="Sassoon" panose="02000503040000090004" pitchFamily="2" charset="0"/>
            </a:endParaRPr>
          </a:p>
          <a:p>
            <a:pPr marL="0" indent="0" algn="ctr">
              <a:buNone/>
            </a:pPr>
            <a:r>
              <a:rPr lang="en-IE" sz="13000" b="1" dirty="0" smtClean="0">
                <a:ln w="28575">
                  <a:solidFill>
                    <a:schemeClr val="accent2"/>
                  </a:solidFill>
                </a:ln>
                <a:solidFill>
                  <a:schemeClr val="accent1"/>
                </a:solidFill>
                <a:latin typeface="Sassoon" panose="02000503040000090004" pitchFamily="2" charset="0"/>
              </a:rPr>
              <a:t>profes</a:t>
            </a:r>
            <a:r>
              <a:rPr lang="en-IE" sz="13000" b="1" dirty="0" smtClean="0">
                <a:ln w="28575">
                  <a:solidFill>
                    <a:schemeClr val="bg2"/>
                  </a:solidFill>
                </a:ln>
                <a:solidFill>
                  <a:schemeClr val="accent2"/>
                </a:solidFill>
                <a:latin typeface="Sassoon" panose="02000503040000090004" pitchFamily="2" charset="0"/>
              </a:rPr>
              <a:t>sion</a:t>
            </a:r>
            <a:endParaRPr lang="en-IE" sz="13000" b="1" dirty="0">
              <a:ln w="28575">
                <a:solidFill>
                  <a:schemeClr val="bg2"/>
                </a:solidFill>
              </a:ln>
              <a:solidFill>
                <a:schemeClr val="accent2"/>
              </a:solidFill>
              <a:latin typeface="Sassoon" panose="02000503040000090004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907704" y="6381328"/>
            <a:ext cx="53285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Sassoon" panose="02000503040000090004" pitchFamily="2" charset="0"/>
              </a:rPr>
              <a:t>© </a:t>
            </a:r>
            <a:r>
              <a:rPr lang="en-IE" sz="1400" b="1" dirty="0" err="1" smtClean="0">
                <a:latin typeface="Sassoon" panose="02000503040000090004" pitchFamily="2" charset="0"/>
              </a:rPr>
              <a:t>Seomra</a:t>
            </a:r>
            <a:r>
              <a:rPr lang="en-IE" sz="1400" b="1" dirty="0" smtClean="0">
                <a:latin typeface="Sassoon" panose="02000503040000090004" pitchFamily="2" charset="0"/>
              </a:rPr>
              <a:t> </a:t>
            </a:r>
            <a:r>
              <a:rPr lang="en-IE" sz="1400" b="1" dirty="0" err="1" smtClean="0">
                <a:latin typeface="Sassoon" panose="02000503040000090004" pitchFamily="2" charset="0"/>
              </a:rPr>
              <a:t>Ranga</a:t>
            </a:r>
            <a:r>
              <a:rPr lang="en-IE" sz="1400" b="1" dirty="0" smtClean="0">
                <a:latin typeface="Sassoon" panose="02000503040000090004" pitchFamily="2" charset="0"/>
              </a:rPr>
              <a:t> 2017 www.seomraranga.com</a:t>
            </a:r>
            <a:endParaRPr lang="en-IE" sz="1400" b="1" dirty="0"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05750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en-IE" sz="3500" b="1" dirty="0" smtClean="0">
              <a:ln w="28575">
                <a:solidFill>
                  <a:schemeClr val="accent2"/>
                </a:solidFill>
              </a:ln>
              <a:solidFill>
                <a:schemeClr val="accent1"/>
              </a:solidFill>
              <a:latin typeface="Sassoon" panose="02000503040000090004" pitchFamily="2" charset="0"/>
            </a:endParaRPr>
          </a:p>
          <a:p>
            <a:pPr marL="0" indent="0" algn="ctr">
              <a:buNone/>
            </a:pPr>
            <a:r>
              <a:rPr lang="en-IE" sz="16000" b="1" dirty="0" smtClean="0">
                <a:ln w="28575">
                  <a:solidFill>
                    <a:schemeClr val="accent2"/>
                  </a:solidFill>
                </a:ln>
                <a:solidFill>
                  <a:schemeClr val="accent1"/>
                </a:solidFill>
                <a:latin typeface="Sassoon" panose="02000503040000090004" pitchFamily="2" charset="0"/>
              </a:rPr>
              <a:t>pas</a:t>
            </a:r>
            <a:r>
              <a:rPr lang="en-IE" sz="16000" b="1" dirty="0" smtClean="0">
                <a:ln w="28575">
                  <a:solidFill>
                    <a:schemeClr val="bg2"/>
                  </a:solidFill>
                </a:ln>
                <a:solidFill>
                  <a:schemeClr val="accent2"/>
                </a:solidFill>
                <a:latin typeface="Sassoon" panose="02000503040000090004" pitchFamily="2" charset="0"/>
              </a:rPr>
              <a:t>sion</a:t>
            </a:r>
            <a:endParaRPr lang="en-IE" sz="16000" b="1" dirty="0">
              <a:ln w="28575">
                <a:solidFill>
                  <a:schemeClr val="bg2"/>
                </a:solidFill>
              </a:ln>
              <a:solidFill>
                <a:schemeClr val="accent2"/>
              </a:solidFill>
              <a:latin typeface="Sassoon" panose="02000503040000090004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907704" y="6381328"/>
            <a:ext cx="53285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Sassoon" panose="02000503040000090004" pitchFamily="2" charset="0"/>
              </a:rPr>
              <a:t>© </a:t>
            </a:r>
            <a:r>
              <a:rPr lang="en-IE" sz="1400" b="1" dirty="0" err="1" smtClean="0">
                <a:latin typeface="Sassoon" panose="02000503040000090004" pitchFamily="2" charset="0"/>
              </a:rPr>
              <a:t>Seomra</a:t>
            </a:r>
            <a:r>
              <a:rPr lang="en-IE" sz="1400" b="1" dirty="0" smtClean="0">
                <a:latin typeface="Sassoon" panose="02000503040000090004" pitchFamily="2" charset="0"/>
              </a:rPr>
              <a:t> </a:t>
            </a:r>
            <a:r>
              <a:rPr lang="en-IE" sz="1400" b="1" dirty="0" err="1" smtClean="0">
                <a:latin typeface="Sassoon" panose="02000503040000090004" pitchFamily="2" charset="0"/>
              </a:rPr>
              <a:t>Ranga</a:t>
            </a:r>
            <a:r>
              <a:rPr lang="en-IE" sz="1400" b="1" dirty="0" smtClean="0">
                <a:latin typeface="Sassoon" panose="02000503040000090004" pitchFamily="2" charset="0"/>
              </a:rPr>
              <a:t> 2017 www.seomraranga.com</a:t>
            </a:r>
            <a:endParaRPr lang="en-IE" sz="1400" b="1" dirty="0"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10666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en-IE" sz="3200" b="1" dirty="0" smtClean="0">
              <a:ln w="28575">
                <a:solidFill>
                  <a:schemeClr val="accent2"/>
                </a:solidFill>
              </a:ln>
              <a:solidFill>
                <a:schemeClr val="accent1"/>
              </a:solidFill>
              <a:latin typeface="Sassoon" panose="02000503040000090004" pitchFamily="2" charset="0"/>
            </a:endParaRPr>
          </a:p>
          <a:p>
            <a:pPr marL="0" indent="0" algn="ctr">
              <a:buNone/>
            </a:pPr>
            <a:r>
              <a:rPr lang="en-IE" sz="14000" b="1" dirty="0" smtClean="0">
                <a:ln w="28575">
                  <a:solidFill>
                    <a:schemeClr val="accent2"/>
                  </a:solidFill>
                </a:ln>
                <a:solidFill>
                  <a:schemeClr val="accent1"/>
                </a:solidFill>
                <a:latin typeface="Sassoon" panose="02000503040000090004" pitchFamily="2" charset="0"/>
              </a:rPr>
              <a:t>confu</a:t>
            </a:r>
            <a:r>
              <a:rPr lang="en-IE" sz="14000" b="1" dirty="0" smtClean="0">
                <a:ln w="28575">
                  <a:solidFill>
                    <a:schemeClr val="bg2"/>
                  </a:solidFill>
                </a:ln>
                <a:solidFill>
                  <a:schemeClr val="accent2"/>
                </a:solidFill>
                <a:latin typeface="Sassoon" panose="02000503040000090004" pitchFamily="2" charset="0"/>
              </a:rPr>
              <a:t>sion</a:t>
            </a:r>
            <a:endParaRPr lang="en-IE" sz="14000" b="1" dirty="0">
              <a:ln w="28575">
                <a:solidFill>
                  <a:schemeClr val="bg2"/>
                </a:solidFill>
              </a:ln>
              <a:solidFill>
                <a:schemeClr val="accent2"/>
              </a:solidFill>
              <a:latin typeface="Sassoon" panose="02000503040000090004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907704" y="6381328"/>
            <a:ext cx="53285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Sassoon" panose="02000503040000090004" pitchFamily="2" charset="0"/>
              </a:rPr>
              <a:t>© </a:t>
            </a:r>
            <a:r>
              <a:rPr lang="en-IE" sz="1400" b="1" dirty="0" err="1" smtClean="0">
                <a:latin typeface="Sassoon" panose="02000503040000090004" pitchFamily="2" charset="0"/>
              </a:rPr>
              <a:t>Seomra</a:t>
            </a:r>
            <a:r>
              <a:rPr lang="en-IE" sz="1400" b="1" dirty="0" smtClean="0">
                <a:latin typeface="Sassoon" panose="02000503040000090004" pitchFamily="2" charset="0"/>
              </a:rPr>
              <a:t> </a:t>
            </a:r>
            <a:r>
              <a:rPr lang="en-IE" sz="1400" b="1" dirty="0" err="1" smtClean="0">
                <a:latin typeface="Sassoon" panose="02000503040000090004" pitchFamily="2" charset="0"/>
              </a:rPr>
              <a:t>Ranga</a:t>
            </a:r>
            <a:r>
              <a:rPr lang="en-IE" sz="1400" b="1" dirty="0" smtClean="0">
                <a:latin typeface="Sassoon" panose="02000503040000090004" pitchFamily="2" charset="0"/>
              </a:rPr>
              <a:t> 2017 www.seomraranga.com</a:t>
            </a:r>
            <a:endParaRPr lang="en-IE" sz="1400" b="1" dirty="0"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98433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en-IE" sz="3200" b="1" dirty="0" smtClean="0">
              <a:ln w="28575">
                <a:solidFill>
                  <a:schemeClr val="accent2"/>
                </a:solidFill>
              </a:ln>
              <a:solidFill>
                <a:schemeClr val="accent1"/>
              </a:solidFill>
              <a:latin typeface="Sassoon" panose="02000503040000090004" pitchFamily="2" charset="0"/>
            </a:endParaRPr>
          </a:p>
          <a:p>
            <a:pPr marL="0" indent="0" algn="ctr">
              <a:buNone/>
            </a:pPr>
            <a:r>
              <a:rPr lang="en-IE" sz="13000" b="1" dirty="0" smtClean="0">
                <a:ln w="28575">
                  <a:solidFill>
                    <a:schemeClr val="accent2"/>
                  </a:solidFill>
                </a:ln>
                <a:solidFill>
                  <a:schemeClr val="accent1"/>
                </a:solidFill>
                <a:latin typeface="Sassoon" panose="02000503040000090004" pitchFamily="2" charset="0"/>
              </a:rPr>
              <a:t>discus</a:t>
            </a:r>
            <a:r>
              <a:rPr lang="en-IE" sz="13000" b="1" dirty="0" smtClean="0">
                <a:ln w="28575">
                  <a:solidFill>
                    <a:schemeClr val="bg2"/>
                  </a:solidFill>
                </a:ln>
                <a:solidFill>
                  <a:schemeClr val="accent2"/>
                </a:solidFill>
                <a:latin typeface="Sassoon" panose="02000503040000090004" pitchFamily="2" charset="0"/>
              </a:rPr>
              <a:t>sion</a:t>
            </a:r>
            <a:endParaRPr lang="en-IE" sz="13000" b="1" dirty="0">
              <a:ln w="28575">
                <a:solidFill>
                  <a:schemeClr val="bg2"/>
                </a:solidFill>
              </a:ln>
              <a:solidFill>
                <a:schemeClr val="accent2"/>
              </a:solidFill>
              <a:latin typeface="Sassoon" panose="02000503040000090004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907704" y="6381328"/>
            <a:ext cx="53285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Sassoon" panose="02000503040000090004" pitchFamily="2" charset="0"/>
              </a:rPr>
              <a:t>© </a:t>
            </a:r>
            <a:r>
              <a:rPr lang="en-IE" sz="1400" b="1" dirty="0" err="1" smtClean="0">
                <a:latin typeface="Sassoon" panose="02000503040000090004" pitchFamily="2" charset="0"/>
              </a:rPr>
              <a:t>Seomra</a:t>
            </a:r>
            <a:r>
              <a:rPr lang="en-IE" sz="1400" b="1" dirty="0" smtClean="0">
                <a:latin typeface="Sassoon" panose="02000503040000090004" pitchFamily="2" charset="0"/>
              </a:rPr>
              <a:t> </a:t>
            </a:r>
            <a:r>
              <a:rPr lang="en-IE" sz="1400" b="1" dirty="0" err="1" smtClean="0">
                <a:latin typeface="Sassoon" panose="02000503040000090004" pitchFamily="2" charset="0"/>
              </a:rPr>
              <a:t>Ranga</a:t>
            </a:r>
            <a:r>
              <a:rPr lang="en-IE" sz="1400" b="1" dirty="0" smtClean="0">
                <a:latin typeface="Sassoon" panose="02000503040000090004" pitchFamily="2" charset="0"/>
              </a:rPr>
              <a:t> 2017 www.seomraranga.com</a:t>
            </a:r>
            <a:endParaRPr lang="en-IE" sz="1400" b="1" dirty="0"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69048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en-IE" sz="3200" b="1" dirty="0" smtClean="0">
              <a:ln w="28575">
                <a:solidFill>
                  <a:schemeClr val="accent2"/>
                </a:solidFill>
              </a:ln>
              <a:solidFill>
                <a:schemeClr val="accent1"/>
              </a:solidFill>
              <a:latin typeface="Sassoon" panose="02000503040000090004" pitchFamily="2" charset="0"/>
            </a:endParaRPr>
          </a:p>
          <a:p>
            <a:pPr marL="0" indent="0" algn="ctr">
              <a:buNone/>
            </a:pPr>
            <a:r>
              <a:rPr lang="en-IE" sz="13000" b="1" dirty="0" smtClean="0">
                <a:ln w="28575">
                  <a:solidFill>
                    <a:schemeClr val="accent2"/>
                  </a:solidFill>
                </a:ln>
                <a:solidFill>
                  <a:schemeClr val="accent1"/>
                </a:solidFill>
                <a:latin typeface="Sassoon" panose="02000503040000090004" pitchFamily="2" charset="0"/>
              </a:rPr>
              <a:t>conclu</a:t>
            </a:r>
            <a:r>
              <a:rPr lang="en-IE" sz="13000" b="1" dirty="0" smtClean="0">
                <a:ln w="28575">
                  <a:solidFill>
                    <a:schemeClr val="bg2"/>
                  </a:solidFill>
                </a:ln>
                <a:solidFill>
                  <a:schemeClr val="accent2"/>
                </a:solidFill>
                <a:latin typeface="Sassoon" panose="02000503040000090004" pitchFamily="2" charset="0"/>
              </a:rPr>
              <a:t>sion</a:t>
            </a:r>
            <a:endParaRPr lang="en-IE" sz="13000" b="1" dirty="0">
              <a:ln w="28575">
                <a:solidFill>
                  <a:schemeClr val="bg2"/>
                </a:solidFill>
              </a:ln>
              <a:solidFill>
                <a:schemeClr val="accent2"/>
              </a:solidFill>
              <a:latin typeface="Sassoon" panose="02000503040000090004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907704" y="6381328"/>
            <a:ext cx="53285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Sassoon" panose="02000503040000090004" pitchFamily="2" charset="0"/>
              </a:rPr>
              <a:t>© </a:t>
            </a:r>
            <a:r>
              <a:rPr lang="en-IE" sz="1400" b="1" dirty="0" err="1" smtClean="0">
                <a:latin typeface="Sassoon" panose="02000503040000090004" pitchFamily="2" charset="0"/>
              </a:rPr>
              <a:t>Seomra</a:t>
            </a:r>
            <a:r>
              <a:rPr lang="en-IE" sz="1400" b="1" dirty="0" smtClean="0">
                <a:latin typeface="Sassoon" panose="02000503040000090004" pitchFamily="2" charset="0"/>
              </a:rPr>
              <a:t> </a:t>
            </a:r>
            <a:r>
              <a:rPr lang="en-IE" sz="1400" b="1" dirty="0" err="1" smtClean="0">
                <a:latin typeface="Sassoon" panose="02000503040000090004" pitchFamily="2" charset="0"/>
              </a:rPr>
              <a:t>Ranga</a:t>
            </a:r>
            <a:r>
              <a:rPr lang="en-IE" sz="1400" b="1" dirty="0" smtClean="0">
                <a:latin typeface="Sassoon" panose="02000503040000090004" pitchFamily="2" charset="0"/>
              </a:rPr>
              <a:t> 2017 www.seomraranga.com</a:t>
            </a:r>
            <a:endParaRPr lang="en-IE" sz="1400" b="1" dirty="0"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70312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en-IE" sz="1600" b="1" dirty="0" smtClean="0">
              <a:ln w="28575">
                <a:solidFill>
                  <a:schemeClr val="accent2"/>
                </a:solidFill>
              </a:ln>
              <a:solidFill>
                <a:schemeClr val="accent1"/>
              </a:solidFill>
              <a:latin typeface="Sassoon" panose="02000503040000090004" pitchFamily="2" charset="0"/>
            </a:endParaRPr>
          </a:p>
          <a:p>
            <a:pPr marL="0" indent="0" algn="ctr">
              <a:buNone/>
            </a:pPr>
            <a:r>
              <a:rPr lang="en-IE" sz="18000" b="1" dirty="0" smtClean="0">
                <a:ln w="28575">
                  <a:solidFill>
                    <a:schemeClr val="accent2"/>
                  </a:solidFill>
                </a:ln>
                <a:solidFill>
                  <a:schemeClr val="accent1"/>
                </a:solidFill>
                <a:latin typeface="Sassoon" panose="02000503040000090004" pitchFamily="2" charset="0"/>
              </a:rPr>
              <a:t>ten</a:t>
            </a:r>
            <a:r>
              <a:rPr lang="en-IE" sz="18000" b="1" dirty="0" smtClean="0">
                <a:ln w="28575">
                  <a:solidFill>
                    <a:schemeClr val="bg2"/>
                  </a:solidFill>
                </a:ln>
                <a:solidFill>
                  <a:schemeClr val="accent2"/>
                </a:solidFill>
                <a:latin typeface="Sassoon" panose="02000503040000090004" pitchFamily="2" charset="0"/>
              </a:rPr>
              <a:t>sion</a:t>
            </a:r>
            <a:endParaRPr lang="en-IE" sz="18000" b="1" dirty="0">
              <a:ln w="28575">
                <a:solidFill>
                  <a:schemeClr val="bg2"/>
                </a:solidFill>
              </a:ln>
              <a:solidFill>
                <a:schemeClr val="accent2"/>
              </a:solidFill>
              <a:latin typeface="Sassoon" panose="02000503040000090004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907704" y="6381328"/>
            <a:ext cx="53285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Sassoon" panose="02000503040000090004" pitchFamily="2" charset="0"/>
              </a:rPr>
              <a:t>© </a:t>
            </a:r>
            <a:r>
              <a:rPr lang="en-IE" sz="1400" b="1" dirty="0" err="1" smtClean="0">
                <a:latin typeface="Sassoon" panose="02000503040000090004" pitchFamily="2" charset="0"/>
              </a:rPr>
              <a:t>Seomra</a:t>
            </a:r>
            <a:r>
              <a:rPr lang="en-IE" sz="1400" b="1" dirty="0" smtClean="0">
                <a:latin typeface="Sassoon" panose="02000503040000090004" pitchFamily="2" charset="0"/>
              </a:rPr>
              <a:t> </a:t>
            </a:r>
            <a:r>
              <a:rPr lang="en-IE" sz="1400" b="1" dirty="0" err="1" smtClean="0">
                <a:latin typeface="Sassoon" panose="02000503040000090004" pitchFamily="2" charset="0"/>
              </a:rPr>
              <a:t>Ranga</a:t>
            </a:r>
            <a:r>
              <a:rPr lang="en-IE" sz="1400" b="1" dirty="0" smtClean="0">
                <a:latin typeface="Sassoon" panose="02000503040000090004" pitchFamily="2" charset="0"/>
              </a:rPr>
              <a:t> 2017 www.seomraranga.com</a:t>
            </a:r>
            <a:endParaRPr lang="en-IE" sz="1400" b="1" dirty="0"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56288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en-IE" sz="3200" b="1" dirty="0" smtClean="0">
              <a:ln w="28575">
                <a:solidFill>
                  <a:schemeClr val="accent2"/>
                </a:solidFill>
              </a:ln>
              <a:solidFill>
                <a:schemeClr val="accent1"/>
              </a:solidFill>
              <a:latin typeface="Sassoon" panose="02000503040000090004" pitchFamily="2" charset="0"/>
            </a:endParaRPr>
          </a:p>
          <a:p>
            <a:pPr marL="0" indent="0" algn="ctr">
              <a:buNone/>
            </a:pPr>
            <a:r>
              <a:rPr lang="en-IE" sz="14000" b="1" dirty="0" smtClean="0">
                <a:ln w="28575">
                  <a:solidFill>
                    <a:schemeClr val="accent2"/>
                  </a:solidFill>
                </a:ln>
                <a:solidFill>
                  <a:schemeClr val="accent1"/>
                </a:solidFill>
                <a:latin typeface="Sassoon" panose="02000503040000090004" pitchFamily="2" charset="0"/>
              </a:rPr>
              <a:t>televi</a:t>
            </a:r>
            <a:r>
              <a:rPr lang="en-IE" sz="14000" b="1" dirty="0" smtClean="0">
                <a:ln w="28575">
                  <a:solidFill>
                    <a:schemeClr val="bg2"/>
                  </a:solidFill>
                </a:ln>
                <a:solidFill>
                  <a:schemeClr val="accent2"/>
                </a:solidFill>
                <a:latin typeface="Sassoon" panose="02000503040000090004" pitchFamily="2" charset="0"/>
              </a:rPr>
              <a:t>sion</a:t>
            </a:r>
            <a:endParaRPr lang="en-IE" sz="14000" b="1" dirty="0">
              <a:ln w="28575">
                <a:solidFill>
                  <a:schemeClr val="bg2"/>
                </a:solidFill>
              </a:ln>
              <a:solidFill>
                <a:schemeClr val="accent2"/>
              </a:solidFill>
              <a:latin typeface="Sassoon" panose="02000503040000090004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907704" y="6381328"/>
            <a:ext cx="53285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Sassoon" panose="02000503040000090004" pitchFamily="2" charset="0"/>
              </a:rPr>
              <a:t>© </a:t>
            </a:r>
            <a:r>
              <a:rPr lang="en-IE" sz="1400" b="1" dirty="0" err="1" smtClean="0">
                <a:latin typeface="Sassoon" panose="02000503040000090004" pitchFamily="2" charset="0"/>
              </a:rPr>
              <a:t>Seomra</a:t>
            </a:r>
            <a:r>
              <a:rPr lang="en-IE" sz="1400" b="1" dirty="0" smtClean="0">
                <a:latin typeface="Sassoon" panose="02000503040000090004" pitchFamily="2" charset="0"/>
              </a:rPr>
              <a:t> </a:t>
            </a:r>
            <a:r>
              <a:rPr lang="en-IE" sz="1400" b="1" dirty="0" err="1" smtClean="0">
                <a:latin typeface="Sassoon" panose="02000503040000090004" pitchFamily="2" charset="0"/>
              </a:rPr>
              <a:t>Ranga</a:t>
            </a:r>
            <a:r>
              <a:rPr lang="en-IE" sz="1400" b="1" dirty="0" smtClean="0">
                <a:latin typeface="Sassoon" panose="02000503040000090004" pitchFamily="2" charset="0"/>
              </a:rPr>
              <a:t> 2017 www.seomraranga.com</a:t>
            </a:r>
            <a:endParaRPr lang="en-IE" sz="1400" b="1" dirty="0"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74074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en-IE" sz="3200" b="1" dirty="0" smtClean="0">
              <a:ln w="28575">
                <a:solidFill>
                  <a:schemeClr val="accent2"/>
                </a:solidFill>
              </a:ln>
              <a:solidFill>
                <a:schemeClr val="accent1"/>
              </a:solidFill>
              <a:latin typeface="Sassoon" panose="02000503040000090004" pitchFamily="2" charset="0"/>
            </a:endParaRPr>
          </a:p>
          <a:p>
            <a:pPr marL="0" indent="0" algn="ctr">
              <a:buNone/>
            </a:pPr>
            <a:r>
              <a:rPr lang="en-IE" sz="12000" b="1" dirty="0" smtClean="0">
                <a:ln w="28575">
                  <a:solidFill>
                    <a:schemeClr val="accent2"/>
                  </a:solidFill>
                </a:ln>
                <a:solidFill>
                  <a:schemeClr val="accent1"/>
                </a:solidFill>
                <a:latin typeface="Sassoon" panose="02000503040000090004" pitchFamily="2" charset="0"/>
              </a:rPr>
              <a:t>suspen</a:t>
            </a:r>
            <a:r>
              <a:rPr lang="en-IE" sz="12000" b="1" dirty="0" smtClean="0">
                <a:ln w="28575">
                  <a:solidFill>
                    <a:schemeClr val="bg1"/>
                  </a:solidFill>
                </a:ln>
                <a:solidFill>
                  <a:schemeClr val="accent2"/>
                </a:solidFill>
                <a:latin typeface="Sassoon" panose="02000503040000090004" pitchFamily="2" charset="0"/>
              </a:rPr>
              <a:t>sion</a:t>
            </a:r>
            <a:endParaRPr lang="en-IE" sz="12000" b="1" dirty="0">
              <a:ln w="28575">
                <a:solidFill>
                  <a:schemeClr val="bg1"/>
                </a:solidFill>
              </a:ln>
              <a:solidFill>
                <a:schemeClr val="accent2"/>
              </a:solidFill>
              <a:latin typeface="Sassoon" panose="02000503040000090004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907704" y="6381328"/>
            <a:ext cx="53285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Sassoon" panose="02000503040000090004" pitchFamily="2" charset="0"/>
              </a:rPr>
              <a:t>© </a:t>
            </a:r>
            <a:r>
              <a:rPr lang="en-IE" sz="1400" b="1" dirty="0" err="1" smtClean="0">
                <a:latin typeface="Sassoon" panose="02000503040000090004" pitchFamily="2" charset="0"/>
              </a:rPr>
              <a:t>Seomra</a:t>
            </a:r>
            <a:r>
              <a:rPr lang="en-IE" sz="1400" b="1" dirty="0" smtClean="0">
                <a:latin typeface="Sassoon" panose="02000503040000090004" pitchFamily="2" charset="0"/>
              </a:rPr>
              <a:t> </a:t>
            </a:r>
            <a:r>
              <a:rPr lang="en-IE" sz="1400" b="1" dirty="0" err="1" smtClean="0">
                <a:latin typeface="Sassoon" panose="02000503040000090004" pitchFamily="2" charset="0"/>
              </a:rPr>
              <a:t>Ranga</a:t>
            </a:r>
            <a:r>
              <a:rPr lang="en-IE" sz="1400" b="1" dirty="0" smtClean="0">
                <a:latin typeface="Sassoon" panose="02000503040000090004" pitchFamily="2" charset="0"/>
              </a:rPr>
              <a:t> 2017 www.seomraranga.com</a:t>
            </a:r>
            <a:endParaRPr lang="en-IE" sz="1400" b="1" dirty="0"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97811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IE" sz="7200" b="1" dirty="0" smtClean="0">
                <a:ln w="28575">
                  <a:solidFill>
                    <a:schemeClr val="accent2"/>
                  </a:solidFill>
                </a:ln>
                <a:latin typeface="Sassoon" panose="02000503040000090004" pitchFamily="2" charset="0"/>
              </a:rPr>
              <a:t>-</a:t>
            </a:r>
            <a:r>
              <a:rPr lang="en-IE" sz="7200" dirty="0" err="1">
                <a:ln w="28575">
                  <a:solidFill>
                    <a:schemeClr val="accent2"/>
                  </a:solidFill>
                </a:ln>
                <a:latin typeface="Sassoon" panose="02000503040000090004" pitchFamily="2" charset="0"/>
              </a:rPr>
              <a:t>s</a:t>
            </a:r>
            <a:r>
              <a:rPr lang="en-IE" sz="7200" b="1" dirty="0" err="1" smtClean="0">
                <a:ln w="28575">
                  <a:solidFill>
                    <a:schemeClr val="accent2"/>
                  </a:solidFill>
                </a:ln>
                <a:latin typeface="Sassoon" panose="02000503040000090004" pitchFamily="2" charset="0"/>
              </a:rPr>
              <a:t>ion</a:t>
            </a:r>
            <a:r>
              <a:rPr lang="en-IE" sz="7200" b="1" dirty="0" smtClean="0">
                <a:ln w="28575">
                  <a:solidFill>
                    <a:schemeClr val="accent2"/>
                  </a:solidFill>
                </a:ln>
                <a:latin typeface="Sassoon" panose="02000503040000090004" pitchFamily="2" charset="0"/>
              </a:rPr>
              <a:t> Words</a:t>
            </a:r>
            <a:endParaRPr lang="en-IE" sz="7200" b="1" dirty="0">
              <a:ln w="28575">
                <a:solidFill>
                  <a:schemeClr val="accent2"/>
                </a:solidFill>
              </a:ln>
              <a:latin typeface="Sassoon" panose="02000503040000090004" pitchFamily="2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IE" sz="6600" dirty="0" smtClean="0">
                <a:latin typeface="Sassoon" panose="02000503040000090004" pitchFamily="2" charset="0"/>
              </a:rPr>
              <a:t>For words ending in </a:t>
            </a:r>
            <a:r>
              <a:rPr lang="en-IE" sz="6600" b="1" dirty="0" smtClean="0">
                <a:ln w="28575">
                  <a:solidFill>
                    <a:schemeClr val="accent2"/>
                  </a:solidFill>
                </a:ln>
                <a:latin typeface="Sassoon" panose="02000503040000090004" pitchFamily="2" charset="0"/>
              </a:rPr>
              <a:t>–</a:t>
            </a:r>
            <a:r>
              <a:rPr lang="en-IE" sz="6600" b="1" dirty="0" err="1">
                <a:ln w="28575">
                  <a:solidFill>
                    <a:schemeClr val="accent2"/>
                  </a:solidFill>
                </a:ln>
                <a:latin typeface="Sassoon" panose="02000503040000090004" pitchFamily="2" charset="0"/>
              </a:rPr>
              <a:t>s</a:t>
            </a:r>
            <a:r>
              <a:rPr lang="en-IE" sz="6600" b="1" dirty="0" err="1" smtClean="0">
                <a:ln w="28575">
                  <a:solidFill>
                    <a:schemeClr val="accent2"/>
                  </a:solidFill>
                </a:ln>
                <a:latin typeface="Sassoon" panose="02000503040000090004" pitchFamily="2" charset="0"/>
              </a:rPr>
              <a:t>ion</a:t>
            </a:r>
            <a:r>
              <a:rPr lang="en-IE" sz="6600" dirty="0" smtClean="0">
                <a:latin typeface="Sassoon" panose="02000503040000090004" pitchFamily="2" charset="0"/>
              </a:rPr>
              <a:t>, say “</a:t>
            </a:r>
            <a:r>
              <a:rPr lang="en-IE" sz="6600" b="1" dirty="0" smtClean="0">
                <a:ln w="28575">
                  <a:solidFill>
                    <a:schemeClr val="accent2"/>
                  </a:solidFill>
                </a:ln>
                <a:latin typeface="Sassoon" panose="02000503040000090004" pitchFamily="2" charset="0"/>
              </a:rPr>
              <a:t>shun</a:t>
            </a:r>
            <a:r>
              <a:rPr lang="en-IE" sz="6600" dirty="0" smtClean="0">
                <a:latin typeface="Sassoon" panose="02000503040000090004" pitchFamily="2" charset="0"/>
              </a:rPr>
              <a:t>” at the end of the word</a:t>
            </a:r>
            <a:endParaRPr lang="en-IE" sz="6600" dirty="0">
              <a:latin typeface="Sassoon" panose="02000503040000090004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907704" y="6381328"/>
            <a:ext cx="53285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Sassoon" panose="02000503040000090004" pitchFamily="2" charset="0"/>
              </a:rPr>
              <a:t>© </a:t>
            </a:r>
            <a:r>
              <a:rPr lang="en-IE" sz="1400" b="1" dirty="0" err="1" smtClean="0">
                <a:latin typeface="Sassoon" panose="02000503040000090004" pitchFamily="2" charset="0"/>
              </a:rPr>
              <a:t>Seomra</a:t>
            </a:r>
            <a:r>
              <a:rPr lang="en-IE" sz="1400" b="1" dirty="0" smtClean="0">
                <a:latin typeface="Sassoon" panose="02000503040000090004" pitchFamily="2" charset="0"/>
              </a:rPr>
              <a:t> </a:t>
            </a:r>
            <a:r>
              <a:rPr lang="en-IE" sz="1400" b="1" dirty="0" err="1" smtClean="0">
                <a:latin typeface="Sassoon" panose="02000503040000090004" pitchFamily="2" charset="0"/>
              </a:rPr>
              <a:t>Ranga</a:t>
            </a:r>
            <a:r>
              <a:rPr lang="en-IE" sz="1400" b="1" dirty="0" smtClean="0">
                <a:latin typeface="Sassoon" panose="02000503040000090004" pitchFamily="2" charset="0"/>
              </a:rPr>
              <a:t> 2017 www.seomraranga.com</a:t>
            </a:r>
            <a:endParaRPr lang="en-IE" sz="1400" b="1" dirty="0"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72577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en-IE" sz="3200" b="1" dirty="0" smtClean="0">
              <a:ln w="28575">
                <a:solidFill>
                  <a:schemeClr val="accent2"/>
                </a:solidFill>
              </a:ln>
              <a:solidFill>
                <a:schemeClr val="accent1"/>
              </a:solidFill>
              <a:latin typeface="Sassoon" panose="02000503040000090004" pitchFamily="2" charset="0"/>
            </a:endParaRPr>
          </a:p>
          <a:p>
            <a:pPr marL="0" indent="0" algn="ctr">
              <a:buNone/>
            </a:pPr>
            <a:r>
              <a:rPr lang="en-IE" sz="12000" b="1" dirty="0" smtClean="0">
                <a:ln w="28575">
                  <a:solidFill>
                    <a:schemeClr val="accent2"/>
                  </a:solidFill>
                </a:ln>
                <a:solidFill>
                  <a:schemeClr val="accent1"/>
                </a:solidFill>
                <a:latin typeface="Sassoon" panose="02000503040000090004" pitchFamily="2" charset="0"/>
              </a:rPr>
              <a:t>succes</a:t>
            </a:r>
            <a:r>
              <a:rPr lang="en-IE" sz="12000" b="1" dirty="0" smtClean="0">
                <a:ln w="28575">
                  <a:solidFill>
                    <a:schemeClr val="bg2"/>
                  </a:solidFill>
                </a:ln>
                <a:solidFill>
                  <a:schemeClr val="accent2"/>
                </a:solidFill>
                <a:latin typeface="Sassoon" panose="02000503040000090004" pitchFamily="2" charset="0"/>
              </a:rPr>
              <a:t>sion</a:t>
            </a:r>
            <a:endParaRPr lang="en-IE" sz="12000" b="1" dirty="0">
              <a:ln w="28575">
                <a:solidFill>
                  <a:schemeClr val="bg2"/>
                </a:solidFill>
              </a:ln>
              <a:solidFill>
                <a:schemeClr val="accent2"/>
              </a:solidFill>
              <a:latin typeface="Sassoon" panose="02000503040000090004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907704" y="6381328"/>
            <a:ext cx="53285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Sassoon" panose="02000503040000090004" pitchFamily="2" charset="0"/>
              </a:rPr>
              <a:t>© </a:t>
            </a:r>
            <a:r>
              <a:rPr lang="en-IE" sz="1400" b="1" dirty="0" err="1" smtClean="0">
                <a:latin typeface="Sassoon" panose="02000503040000090004" pitchFamily="2" charset="0"/>
              </a:rPr>
              <a:t>Seomra</a:t>
            </a:r>
            <a:r>
              <a:rPr lang="en-IE" sz="1400" b="1" dirty="0" smtClean="0">
                <a:latin typeface="Sassoon" panose="02000503040000090004" pitchFamily="2" charset="0"/>
              </a:rPr>
              <a:t> </a:t>
            </a:r>
            <a:r>
              <a:rPr lang="en-IE" sz="1400" b="1" dirty="0" err="1" smtClean="0">
                <a:latin typeface="Sassoon" panose="02000503040000090004" pitchFamily="2" charset="0"/>
              </a:rPr>
              <a:t>Ranga</a:t>
            </a:r>
            <a:r>
              <a:rPr lang="en-IE" sz="1400" b="1" dirty="0" smtClean="0">
                <a:latin typeface="Sassoon" panose="02000503040000090004" pitchFamily="2" charset="0"/>
              </a:rPr>
              <a:t> 2017 www.seomraranga.com</a:t>
            </a:r>
            <a:endParaRPr lang="en-IE" sz="1400" b="1" dirty="0"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62887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en-IE" sz="3200" b="1" dirty="0" smtClean="0">
              <a:ln w="28575">
                <a:solidFill>
                  <a:schemeClr val="accent2"/>
                </a:solidFill>
              </a:ln>
              <a:solidFill>
                <a:schemeClr val="accent1"/>
              </a:solidFill>
              <a:latin typeface="Sassoon" panose="02000503040000090004" pitchFamily="2" charset="0"/>
            </a:endParaRPr>
          </a:p>
          <a:p>
            <a:pPr marL="0" indent="0" algn="ctr">
              <a:buNone/>
            </a:pPr>
            <a:r>
              <a:rPr lang="en-IE" sz="13000" b="1" dirty="0" smtClean="0">
                <a:ln w="28575">
                  <a:solidFill>
                    <a:schemeClr val="accent2"/>
                  </a:solidFill>
                </a:ln>
                <a:solidFill>
                  <a:schemeClr val="accent1"/>
                </a:solidFill>
                <a:latin typeface="Sassoon" panose="02000503040000090004" pitchFamily="2" charset="0"/>
              </a:rPr>
              <a:t>admis</a:t>
            </a:r>
            <a:r>
              <a:rPr lang="en-IE" sz="13000" b="1" dirty="0" smtClean="0">
                <a:ln w="28575">
                  <a:solidFill>
                    <a:schemeClr val="bg1"/>
                  </a:solidFill>
                </a:ln>
                <a:solidFill>
                  <a:schemeClr val="accent2"/>
                </a:solidFill>
                <a:latin typeface="Sassoon" panose="02000503040000090004" pitchFamily="2" charset="0"/>
              </a:rPr>
              <a:t>sion</a:t>
            </a:r>
            <a:endParaRPr lang="en-IE" sz="13000" b="1" dirty="0">
              <a:ln w="28575">
                <a:solidFill>
                  <a:schemeClr val="bg1"/>
                </a:solidFill>
              </a:ln>
              <a:solidFill>
                <a:schemeClr val="accent2"/>
              </a:solidFill>
              <a:latin typeface="Sassoon" panose="02000503040000090004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907704" y="6381328"/>
            <a:ext cx="53285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Sassoon" panose="02000503040000090004" pitchFamily="2" charset="0"/>
              </a:rPr>
              <a:t>© </a:t>
            </a:r>
            <a:r>
              <a:rPr lang="en-IE" sz="1400" b="1" dirty="0" err="1" smtClean="0">
                <a:latin typeface="Sassoon" panose="02000503040000090004" pitchFamily="2" charset="0"/>
              </a:rPr>
              <a:t>Seomra</a:t>
            </a:r>
            <a:r>
              <a:rPr lang="en-IE" sz="1400" b="1" dirty="0" smtClean="0">
                <a:latin typeface="Sassoon" panose="02000503040000090004" pitchFamily="2" charset="0"/>
              </a:rPr>
              <a:t> </a:t>
            </a:r>
            <a:r>
              <a:rPr lang="en-IE" sz="1400" b="1" dirty="0" err="1" smtClean="0">
                <a:latin typeface="Sassoon" panose="02000503040000090004" pitchFamily="2" charset="0"/>
              </a:rPr>
              <a:t>Ranga</a:t>
            </a:r>
            <a:r>
              <a:rPr lang="en-IE" sz="1400" b="1" dirty="0" smtClean="0">
                <a:latin typeface="Sassoon" panose="02000503040000090004" pitchFamily="2" charset="0"/>
              </a:rPr>
              <a:t> 2017 www.seomraranga.com</a:t>
            </a:r>
            <a:endParaRPr lang="en-IE" sz="1400" b="1" dirty="0"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91789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en-IE" sz="2000" b="1" dirty="0" smtClean="0">
              <a:ln w="28575">
                <a:solidFill>
                  <a:schemeClr val="accent2"/>
                </a:solidFill>
              </a:ln>
              <a:solidFill>
                <a:schemeClr val="accent1"/>
              </a:solidFill>
              <a:latin typeface="Sassoon" panose="02000503040000090004" pitchFamily="2" charset="0"/>
            </a:endParaRPr>
          </a:p>
          <a:p>
            <a:pPr marL="0" indent="0" algn="ctr">
              <a:buNone/>
            </a:pPr>
            <a:r>
              <a:rPr lang="en-IE" sz="16000" b="1" dirty="0" smtClean="0">
                <a:ln w="28575">
                  <a:solidFill>
                    <a:schemeClr val="accent2"/>
                  </a:solidFill>
                </a:ln>
                <a:solidFill>
                  <a:schemeClr val="accent1"/>
                </a:solidFill>
                <a:latin typeface="Sassoon" panose="02000503040000090004" pitchFamily="2" charset="0"/>
              </a:rPr>
              <a:t>revi</a:t>
            </a:r>
            <a:r>
              <a:rPr lang="en-IE" sz="16000" b="1" dirty="0" smtClean="0">
                <a:ln w="28575">
                  <a:solidFill>
                    <a:schemeClr val="bg1"/>
                  </a:solidFill>
                </a:ln>
                <a:solidFill>
                  <a:schemeClr val="accent2"/>
                </a:solidFill>
                <a:latin typeface="Sassoon" panose="02000503040000090004" pitchFamily="2" charset="0"/>
              </a:rPr>
              <a:t>sion</a:t>
            </a:r>
            <a:endParaRPr lang="en-IE" sz="16000" b="1" dirty="0">
              <a:ln w="28575">
                <a:solidFill>
                  <a:schemeClr val="bg1"/>
                </a:solidFill>
              </a:ln>
              <a:solidFill>
                <a:schemeClr val="accent2"/>
              </a:solidFill>
              <a:latin typeface="Sassoon" panose="02000503040000090004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907704" y="6381328"/>
            <a:ext cx="53285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Sassoon" panose="02000503040000090004" pitchFamily="2" charset="0"/>
              </a:rPr>
              <a:t>© </a:t>
            </a:r>
            <a:r>
              <a:rPr lang="en-IE" sz="1400" b="1" dirty="0" err="1" smtClean="0">
                <a:latin typeface="Sassoon" panose="02000503040000090004" pitchFamily="2" charset="0"/>
              </a:rPr>
              <a:t>Seomra</a:t>
            </a:r>
            <a:r>
              <a:rPr lang="en-IE" sz="1400" b="1" dirty="0" smtClean="0">
                <a:latin typeface="Sassoon" panose="02000503040000090004" pitchFamily="2" charset="0"/>
              </a:rPr>
              <a:t> </a:t>
            </a:r>
            <a:r>
              <a:rPr lang="en-IE" sz="1400" b="1" dirty="0" err="1" smtClean="0">
                <a:latin typeface="Sassoon" panose="02000503040000090004" pitchFamily="2" charset="0"/>
              </a:rPr>
              <a:t>Ranga</a:t>
            </a:r>
            <a:r>
              <a:rPr lang="en-IE" sz="1400" b="1" dirty="0" smtClean="0">
                <a:latin typeface="Sassoon" panose="02000503040000090004" pitchFamily="2" charset="0"/>
              </a:rPr>
              <a:t> 2017 www.seomraranga.com</a:t>
            </a:r>
            <a:endParaRPr lang="en-IE" sz="1400" b="1" dirty="0"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48530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en-IE" sz="3500" b="1" dirty="0" smtClean="0">
              <a:ln w="28575">
                <a:solidFill>
                  <a:schemeClr val="accent2"/>
                </a:solidFill>
              </a:ln>
              <a:solidFill>
                <a:schemeClr val="accent1"/>
              </a:solidFill>
              <a:latin typeface="Sassoon" panose="02000503040000090004" pitchFamily="2" charset="0"/>
            </a:endParaRPr>
          </a:p>
          <a:p>
            <a:pPr marL="0" indent="0" algn="ctr">
              <a:buNone/>
            </a:pPr>
            <a:r>
              <a:rPr lang="en-IE" sz="16000" b="1" dirty="0" smtClean="0">
                <a:ln w="28575">
                  <a:solidFill>
                    <a:schemeClr val="accent2"/>
                  </a:solidFill>
                </a:ln>
                <a:solidFill>
                  <a:schemeClr val="accent1"/>
                </a:solidFill>
                <a:latin typeface="Sassoon" panose="02000503040000090004" pitchFamily="2" charset="0"/>
              </a:rPr>
              <a:t>pen</a:t>
            </a:r>
            <a:r>
              <a:rPr lang="en-IE" sz="16000" b="1" dirty="0" smtClean="0">
                <a:ln w="28575">
                  <a:solidFill>
                    <a:schemeClr val="bg1"/>
                  </a:solidFill>
                </a:ln>
                <a:solidFill>
                  <a:schemeClr val="accent2"/>
                </a:solidFill>
                <a:latin typeface="Sassoon" panose="02000503040000090004" pitchFamily="2" charset="0"/>
              </a:rPr>
              <a:t>sion</a:t>
            </a:r>
            <a:endParaRPr lang="en-IE" sz="16000" b="1" dirty="0">
              <a:ln w="28575">
                <a:solidFill>
                  <a:schemeClr val="bg1"/>
                </a:solidFill>
              </a:ln>
              <a:solidFill>
                <a:schemeClr val="accent2"/>
              </a:solidFill>
              <a:latin typeface="Sassoon" panose="02000503040000090004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907704" y="6381328"/>
            <a:ext cx="53285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Sassoon" panose="02000503040000090004" pitchFamily="2" charset="0"/>
              </a:rPr>
              <a:t>© </a:t>
            </a:r>
            <a:r>
              <a:rPr lang="en-IE" sz="1400" b="1" dirty="0" err="1" smtClean="0">
                <a:latin typeface="Sassoon" panose="02000503040000090004" pitchFamily="2" charset="0"/>
              </a:rPr>
              <a:t>Seomra</a:t>
            </a:r>
            <a:r>
              <a:rPr lang="en-IE" sz="1400" b="1" dirty="0" smtClean="0">
                <a:latin typeface="Sassoon" panose="02000503040000090004" pitchFamily="2" charset="0"/>
              </a:rPr>
              <a:t> </a:t>
            </a:r>
            <a:r>
              <a:rPr lang="en-IE" sz="1400" b="1" dirty="0" err="1" smtClean="0">
                <a:latin typeface="Sassoon" panose="02000503040000090004" pitchFamily="2" charset="0"/>
              </a:rPr>
              <a:t>Ranga</a:t>
            </a:r>
            <a:r>
              <a:rPr lang="en-IE" sz="1400" b="1" dirty="0" smtClean="0">
                <a:latin typeface="Sassoon" panose="02000503040000090004" pitchFamily="2" charset="0"/>
              </a:rPr>
              <a:t> 2017 www.seomraranga.com</a:t>
            </a:r>
            <a:endParaRPr lang="en-IE" sz="1400" b="1" dirty="0"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67964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en-IE" sz="3200" b="1" dirty="0" smtClean="0">
              <a:ln w="28575">
                <a:solidFill>
                  <a:schemeClr val="accent2"/>
                </a:solidFill>
              </a:ln>
              <a:solidFill>
                <a:schemeClr val="accent1"/>
              </a:solidFill>
              <a:latin typeface="Sassoon" panose="02000503040000090004" pitchFamily="2" charset="0"/>
            </a:endParaRPr>
          </a:p>
          <a:p>
            <a:pPr marL="0" indent="0" algn="ctr">
              <a:buNone/>
            </a:pPr>
            <a:r>
              <a:rPr lang="en-IE" sz="12000" b="1" dirty="0" smtClean="0">
                <a:ln w="28575">
                  <a:solidFill>
                    <a:schemeClr val="accent2"/>
                  </a:solidFill>
                </a:ln>
                <a:solidFill>
                  <a:schemeClr val="accent1"/>
                </a:solidFill>
                <a:latin typeface="Sassoon" panose="02000503040000090004" pitchFamily="2" charset="0"/>
              </a:rPr>
              <a:t>permis</a:t>
            </a:r>
            <a:r>
              <a:rPr lang="en-IE" sz="12000" b="1" dirty="0" smtClean="0">
                <a:ln w="28575">
                  <a:solidFill>
                    <a:schemeClr val="bg1"/>
                  </a:solidFill>
                </a:ln>
                <a:solidFill>
                  <a:schemeClr val="accent2"/>
                </a:solidFill>
                <a:latin typeface="Sassoon" panose="02000503040000090004" pitchFamily="2" charset="0"/>
              </a:rPr>
              <a:t>sion</a:t>
            </a:r>
            <a:endParaRPr lang="en-IE" sz="12000" b="1" dirty="0">
              <a:ln w="28575">
                <a:solidFill>
                  <a:schemeClr val="bg1"/>
                </a:solidFill>
              </a:ln>
              <a:solidFill>
                <a:schemeClr val="accent2"/>
              </a:solidFill>
              <a:latin typeface="Sassoon" panose="02000503040000090004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907704" y="6381328"/>
            <a:ext cx="53285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Sassoon" panose="02000503040000090004" pitchFamily="2" charset="0"/>
              </a:rPr>
              <a:t>© </a:t>
            </a:r>
            <a:r>
              <a:rPr lang="en-IE" sz="1400" b="1" dirty="0" err="1" smtClean="0">
                <a:latin typeface="Sassoon" panose="02000503040000090004" pitchFamily="2" charset="0"/>
              </a:rPr>
              <a:t>Seomra</a:t>
            </a:r>
            <a:r>
              <a:rPr lang="en-IE" sz="1400" b="1" dirty="0" smtClean="0">
                <a:latin typeface="Sassoon" panose="02000503040000090004" pitchFamily="2" charset="0"/>
              </a:rPr>
              <a:t> </a:t>
            </a:r>
            <a:r>
              <a:rPr lang="en-IE" sz="1400" b="1" dirty="0" err="1" smtClean="0">
                <a:latin typeface="Sassoon" panose="02000503040000090004" pitchFamily="2" charset="0"/>
              </a:rPr>
              <a:t>Ranga</a:t>
            </a:r>
            <a:r>
              <a:rPr lang="en-IE" sz="1400" b="1" dirty="0" smtClean="0">
                <a:latin typeface="Sassoon" panose="02000503040000090004" pitchFamily="2" charset="0"/>
              </a:rPr>
              <a:t> 2017 www.seomraranga.com</a:t>
            </a:r>
            <a:endParaRPr lang="en-IE" sz="1400" b="1" dirty="0"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8129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en-IE" sz="3200" b="1" dirty="0" smtClean="0">
              <a:ln w="28575">
                <a:solidFill>
                  <a:schemeClr val="accent2"/>
                </a:solidFill>
              </a:ln>
              <a:solidFill>
                <a:schemeClr val="accent1"/>
              </a:solidFill>
              <a:latin typeface="Sassoon" panose="02000503040000090004" pitchFamily="2" charset="0"/>
            </a:endParaRPr>
          </a:p>
          <a:p>
            <a:pPr marL="0" indent="0" algn="ctr">
              <a:buNone/>
            </a:pPr>
            <a:r>
              <a:rPr lang="en-IE" sz="13000" b="1" dirty="0" smtClean="0">
                <a:ln w="28575">
                  <a:solidFill>
                    <a:schemeClr val="accent2"/>
                  </a:solidFill>
                </a:ln>
                <a:solidFill>
                  <a:schemeClr val="accent1"/>
                </a:solidFill>
                <a:latin typeface="Sassoon" panose="02000503040000090004" pitchFamily="2" charset="0"/>
              </a:rPr>
              <a:t>confes</a:t>
            </a:r>
            <a:r>
              <a:rPr lang="en-IE" sz="13000" b="1" dirty="0" smtClean="0">
                <a:ln w="28575">
                  <a:solidFill>
                    <a:schemeClr val="bg1"/>
                  </a:solidFill>
                </a:ln>
                <a:solidFill>
                  <a:schemeClr val="accent2"/>
                </a:solidFill>
                <a:latin typeface="Sassoon" panose="02000503040000090004" pitchFamily="2" charset="0"/>
              </a:rPr>
              <a:t>sion</a:t>
            </a:r>
            <a:endParaRPr lang="en-IE" sz="13000" b="1" dirty="0">
              <a:ln w="28575">
                <a:solidFill>
                  <a:schemeClr val="bg1"/>
                </a:solidFill>
              </a:ln>
              <a:solidFill>
                <a:schemeClr val="accent2"/>
              </a:solidFill>
              <a:latin typeface="Sassoon" panose="02000503040000090004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907704" y="6381328"/>
            <a:ext cx="53285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Sassoon" panose="02000503040000090004" pitchFamily="2" charset="0"/>
              </a:rPr>
              <a:t>© </a:t>
            </a:r>
            <a:r>
              <a:rPr lang="en-IE" sz="1400" b="1" dirty="0" err="1" smtClean="0">
                <a:latin typeface="Sassoon" panose="02000503040000090004" pitchFamily="2" charset="0"/>
              </a:rPr>
              <a:t>Seomra</a:t>
            </a:r>
            <a:r>
              <a:rPr lang="en-IE" sz="1400" b="1" dirty="0" smtClean="0">
                <a:latin typeface="Sassoon" panose="02000503040000090004" pitchFamily="2" charset="0"/>
              </a:rPr>
              <a:t> </a:t>
            </a:r>
            <a:r>
              <a:rPr lang="en-IE" sz="1400" b="1" dirty="0" err="1" smtClean="0">
                <a:latin typeface="Sassoon" panose="02000503040000090004" pitchFamily="2" charset="0"/>
              </a:rPr>
              <a:t>Ranga</a:t>
            </a:r>
            <a:r>
              <a:rPr lang="en-IE" sz="1400" b="1" dirty="0" smtClean="0">
                <a:latin typeface="Sassoon" panose="02000503040000090004" pitchFamily="2" charset="0"/>
              </a:rPr>
              <a:t> 2017 www.seomraranga.com</a:t>
            </a:r>
            <a:endParaRPr lang="en-IE" sz="1400" b="1" dirty="0"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31195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en-IE" sz="3200" b="1" dirty="0" smtClean="0">
              <a:ln w="28575">
                <a:solidFill>
                  <a:schemeClr val="accent2"/>
                </a:solidFill>
              </a:ln>
              <a:solidFill>
                <a:schemeClr val="accent1"/>
              </a:solidFill>
              <a:latin typeface="Sassoon" panose="02000503040000090004" pitchFamily="2" charset="0"/>
            </a:endParaRPr>
          </a:p>
          <a:p>
            <a:pPr marL="0" indent="0" algn="ctr">
              <a:buNone/>
            </a:pPr>
            <a:r>
              <a:rPr lang="en-IE" sz="14000" b="1" dirty="0" smtClean="0">
                <a:ln w="28575">
                  <a:solidFill>
                    <a:schemeClr val="accent2"/>
                  </a:solidFill>
                </a:ln>
                <a:solidFill>
                  <a:schemeClr val="accent1"/>
                </a:solidFill>
                <a:latin typeface="Sassoon" panose="02000503040000090004" pitchFamily="2" charset="0"/>
              </a:rPr>
              <a:t>exten</a:t>
            </a:r>
            <a:r>
              <a:rPr lang="en-IE" sz="14000" b="1" dirty="0" smtClean="0">
                <a:ln w="28575">
                  <a:solidFill>
                    <a:schemeClr val="bg1"/>
                  </a:solidFill>
                </a:ln>
                <a:solidFill>
                  <a:schemeClr val="accent2"/>
                </a:solidFill>
                <a:latin typeface="Sassoon" panose="02000503040000090004" pitchFamily="2" charset="0"/>
              </a:rPr>
              <a:t>sion</a:t>
            </a:r>
            <a:endParaRPr lang="en-IE" sz="14000" b="1" dirty="0">
              <a:ln w="28575">
                <a:solidFill>
                  <a:schemeClr val="bg1"/>
                </a:solidFill>
              </a:ln>
              <a:solidFill>
                <a:schemeClr val="accent2"/>
              </a:solidFill>
              <a:latin typeface="Sassoon" panose="02000503040000090004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907704" y="6381328"/>
            <a:ext cx="53285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Sassoon" panose="02000503040000090004" pitchFamily="2" charset="0"/>
              </a:rPr>
              <a:t>© </a:t>
            </a:r>
            <a:r>
              <a:rPr lang="en-IE" sz="1400" b="1" dirty="0" err="1" smtClean="0">
                <a:latin typeface="Sassoon" panose="02000503040000090004" pitchFamily="2" charset="0"/>
              </a:rPr>
              <a:t>Seomra</a:t>
            </a:r>
            <a:r>
              <a:rPr lang="en-IE" sz="1400" b="1" dirty="0" smtClean="0">
                <a:latin typeface="Sassoon" panose="02000503040000090004" pitchFamily="2" charset="0"/>
              </a:rPr>
              <a:t> </a:t>
            </a:r>
            <a:r>
              <a:rPr lang="en-IE" sz="1400" b="1" dirty="0" err="1" smtClean="0">
                <a:latin typeface="Sassoon" panose="02000503040000090004" pitchFamily="2" charset="0"/>
              </a:rPr>
              <a:t>Ranga</a:t>
            </a:r>
            <a:r>
              <a:rPr lang="en-IE" sz="1400" b="1" dirty="0" smtClean="0">
                <a:latin typeface="Sassoon" panose="02000503040000090004" pitchFamily="2" charset="0"/>
              </a:rPr>
              <a:t> 2017 www.seomraranga.com</a:t>
            </a:r>
            <a:endParaRPr lang="en-IE" sz="1400" b="1" dirty="0"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89859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en-IE" sz="3200" b="1" dirty="0" smtClean="0">
              <a:ln w="28575">
                <a:solidFill>
                  <a:schemeClr val="accent2"/>
                </a:solidFill>
              </a:ln>
              <a:solidFill>
                <a:schemeClr val="accent1"/>
              </a:solidFill>
              <a:latin typeface="Sassoon" panose="02000503040000090004" pitchFamily="2" charset="0"/>
            </a:endParaRPr>
          </a:p>
          <a:p>
            <a:pPr marL="0" indent="0" algn="ctr">
              <a:buNone/>
            </a:pPr>
            <a:r>
              <a:rPr lang="en-IE" sz="14000" b="1" dirty="0" smtClean="0">
                <a:ln w="28575">
                  <a:solidFill>
                    <a:schemeClr val="accent2"/>
                  </a:solidFill>
                </a:ln>
                <a:solidFill>
                  <a:schemeClr val="accent1"/>
                </a:solidFill>
                <a:latin typeface="Sassoon" panose="02000503040000090004" pitchFamily="2" charset="0"/>
              </a:rPr>
              <a:t>explo</a:t>
            </a:r>
            <a:r>
              <a:rPr lang="en-IE" sz="14000" b="1" dirty="0" smtClean="0">
                <a:ln w="28575">
                  <a:solidFill>
                    <a:schemeClr val="bg1"/>
                  </a:solidFill>
                </a:ln>
                <a:solidFill>
                  <a:schemeClr val="accent2"/>
                </a:solidFill>
                <a:latin typeface="Sassoon" panose="02000503040000090004" pitchFamily="2" charset="0"/>
              </a:rPr>
              <a:t>sion</a:t>
            </a:r>
            <a:endParaRPr lang="en-IE" sz="14000" b="1" dirty="0">
              <a:ln w="28575">
                <a:solidFill>
                  <a:schemeClr val="bg1"/>
                </a:solidFill>
              </a:ln>
              <a:solidFill>
                <a:schemeClr val="accent2"/>
              </a:solidFill>
              <a:latin typeface="Sassoon" panose="02000503040000090004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907704" y="6381328"/>
            <a:ext cx="53285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Sassoon" panose="02000503040000090004" pitchFamily="2" charset="0"/>
              </a:rPr>
              <a:t>© </a:t>
            </a:r>
            <a:r>
              <a:rPr lang="en-IE" sz="1400" b="1" dirty="0" err="1" smtClean="0">
                <a:latin typeface="Sassoon" panose="02000503040000090004" pitchFamily="2" charset="0"/>
              </a:rPr>
              <a:t>Seomra</a:t>
            </a:r>
            <a:r>
              <a:rPr lang="en-IE" sz="1400" b="1" dirty="0" smtClean="0">
                <a:latin typeface="Sassoon" panose="02000503040000090004" pitchFamily="2" charset="0"/>
              </a:rPr>
              <a:t> </a:t>
            </a:r>
            <a:r>
              <a:rPr lang="en-IE" sz="1400" b="1" dirty="0" err="1" smtClean="0">
                <a:latin typeface="Sassoon" panose="02000503040000090004" pitchFamily="2" charset="0"/>
              </a:rPr>
              <a:t>Ranga</a:t>
            </a:r>
            <a:r>
              <a:rPr lang="en-IE" sz="1400" b="1" dirty="0" smtClean="0">
                <a:latin typeface="Sassoon" panose="02000503040000090004" pitchFamily="2" charset="0"/>
              </a:rPr>
              <a:t> 2017 www.seomraranga.com</a:t>
            </a:r>
            <a:endParaRPr lang="en-IE" sz="1400" b="1" dirty="0"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7708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en-IE" sz="6000" b="1" dirty="0" smtClean="0">
              <a:ln w="28575">
                <a:solidFill>
                  <a:schemeClr val="accent2"/>
                </a:solidFill>
              </a:ln>
              <a:solidFill>
                <a:schemeClr val="accent1"/>
              </a:solidFill>
              <a:latin typeface="Sassoon" panose="02000503040000090004" pitchFamily="2" charset="0"/>
            </a:endParaRPr>
          </a:p>
          <a:p>
            <a:pPr marL="0" indent="0" algn="ctr">
              <a:buNone/>
            </a:pPr>
            <a:r>
              <a:rPr lang="en-IE" sz="9000" b="1" dirty="0" smtClean="0">
                <a:ln w="28575">
                  <a:solidFill>
                    <a:schemeClr val="accent2"/>
                  </a:solidFill>
                </a:ln>
                <a:solidFill>
                  <a:schemeClr val="accent1"/>
                </a:solidFill>
                <a:latin typeface="Sassoon" panose="02000503040000090004" pitchFamily="2" charset="0"/>
              </a:rPr>
              <a:t>comprehen</a:t>
            </a:r>
            <a:r>
              <a:rPr lang="en-IE" sz="9000" b="1" dirty="0" smtClean="0">
                <a:ln w="28575">
                  <a:solidFill>
                    <a:schemeClr val="bg1"/>
                  </a:solidFill>
                </a:ln>
                <a:solidFill>
                  <a:schemeClr val="accent2"/>
                </a:solidFill>
                <a:latin typeface="Sassoon" panose="02000503040000090004" pitchFamily="2" charset="0"/>
              </a:rPr>
              <a:t>sion</a:t>
            </a:r>
            <a:endParaRPr lang="en-IE" sz="9000" b="1" dirty="0">
              <a:ln w="28575">
                <a:solidFill>
                  <a:schemeClr val="bg1"/>
                </a:solidFill>
              </a:ln>
              <a:solidFill>
                <a:schemeClr val="accent2"/>
              </a:solidFill>
              <a:latin typeface="Sassoon" panose="02000503040000090004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907704" y="6381328"/>
            <a:ext cx="53285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Sassoon" panose="02000503040000090004" pitchFamily="2" charset="0"/>
              </a:rPr>
              <a:t>© </a:t>
            </a:r>
            <a:r>
              <a:rPr lang="en-IE" sz="1400" b="1" dirty="0" err="1" smtClean="0">
                <a:latin typeface="Sassoon" panose="02000503040000090004" pitchFamily="2" charset="0"/>
              </a:rPr>
              <a:t>Seomra</a:t>
            </a:r>
            <a:r>
              <a:rPr lang="en-IE" sz="1400" b="1" dirty="0" smtClean="0">
                <a:latin typeface="Sassoon" panose="02000503040000090004" pitchFamily="2" charset="0"/>
              </a:rPr>
              <a:t> </a:t>
            </a:r>
            <a:r>
              <a:rPr lang="en-IE" sz="1400" b="1" dirty="0" err="1" smtClean="0">
                <a:latin typeface="Sassoon" panose="02000503040000090004" pitchFamily="2" charset="0"/>
              </a:rPr>
              <a:t>Ranga</a:t>
            </a:r>
            <a:r>
              <a:rPr lang="en-IE" sz="1400" b="1" dirty="0" smtClean="0">
                <a:latin typeface="Sassoon" panose="02000503040000090004" pitchFamily="2" charset="0"/>
              </a:rPr>
              <a:t> 2017 www.seomraranga.com</a:t>
            </a:r>
            <a:endParaRPr lang="en-IE" sz="1400" b="1" dirty="0"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994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E" sz="6600" dirty="0" smtClean="0">
                <a:ln w="19050" cmpd="sng">
                  <a:solidFill>
                    <a:schemeClr val="bg1"/>
                  </a:solidFill>
                  <a:prstDash val="solid"/>
                </a:ln>
                <a:latin typeface="Sassoon" panose="02000503040000090004" pitchFamily="2" charset="0"/>
              </a:rPr>
              <a:t>Class Activity</a:t>
            </a:r>
            <a:endParaRPr lang="en-IE" sz="6600" dirty="0">
              <a:ln w="19050" cmpd="sng">
                <a:solidFill>
                  <a:schemeClr val="bg1"/>
                </a:solidFill>
                <a:prstDash val="solid"/>
              </a:ln>
              <a:latin typeface="Sassoon" panose="02000503040000090004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IE" sz="7200" b="1" dirty="0" smtClean="0">
                <a:ln w="19050">
                  <a:solidFill>
                    <a:schemeClr val="accent2"/>
                  </a:solidFill>
                </a:ln>
                <a:solidFill>
                  <a:schemeClr val="accent1"/>
                </a:solidFill>
                <a:latin typeface="Sassoon" panose="02000503040000090004" pitchFamily="2" charset="0"/>
              </a:rPr>
              <a:t>Read the following sentences which contain </a:t>
            </a:r>
            <a:r>
              <a:rPr lang="en-IE" sz="7200" b="1" dirty="0" smtClean="0">
                <a:ln w="19050">
                  <a:solidFill>
                    <a:schemeClr val="bg2"/>
                  </a:solidFill>
                </a:ln>
                <a:solidFill>
                  <a:srgbClr val="FFFF00"/>
                </a:solidFill>
                <a:latin typeface="Sassoon" panose="02000503040000090004" pitchFamily="2" charset="0"/>
              </a:rPr>
              <a:t>–</a:t>
            </a:r>
            <a:r>
              <a:rPr lang="en-IE" sz="7200" b="1" dirty="0" err="1" smtClean="0">
                <a:ln w="19050">
                  <a:solidFill>
                    <a:schemeClr val="bg2"/>
                  </a:solidFill>
                </a:ln>
                <a:solidFill>
                  <a:srgbClr val="FFFF00"/>
                </a:solidFill>
                <a:latin typeface="Sassoon" panose="02000503040000090004" pitchFamily="2" charset="0"/>
              </a:rPr>
              <a:t>sion</a:t>
            </a:r>
            <a:r>
              <a:rPr lang="en-IE" sz="7200" b="1" dirty="0" smtClean="0">
                <a:ln w="19050">
                  <a:solidFill>
                    <a:schemeClr val="bg2"/>
                  </a:solidFill>
                </a:ln>
                <a:solidFill>
                  <a:srgbClr val="FFFF00"/>
                </a:solidFill>
                <a:latin typeface="Sassoon" panose="02000503040000090004" pitchFamily="2" charset="0"/>
              </a:rPr>
              <a:t> </a:t>
            </a:r>
            <a:r>
              <a:rPr lang="en-IE" sz="7200" b="1" dirty="0" smtClean="0">
                <a:ln w="19050">
                  <a:solidFill>
                    <a:schemeClr val="accent2"/>
                  </a:solidFill>
                </a:ln>
                <a:solidFill>
                  <a:schemeClr val="accent1"/>
                </a:solidFill>
                <a:latin typeface="Sassoon" panose="02000503040000090004" pitchFamily="2" charset="0"/>
              </a:rPr>
              <a:t>words.</a:t>
            </a:r>
            <a:endParaRPr lang="en-IE" sz="7200" b="1" dirty="0">
              <a:ln w="19050">
                <a:solidFill>
                  <a:schemeClr val="accent2"/>
                </a:solidFill>
              </a:ln>
              <a:solidFill>
                <a:schemeClr val="accent1"/>
              </a:solidFill>
              <a:latin typeface="Sassoon" panose="02000503040000090004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907704" y="6381328"/>
            <a:ext cx="53285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Sassoon" panose="02000503040000090004" pitchFamily="2" charset="0"/>
              </a:rPr>
              <a:t>© </a:t>
            </a:r>
            <a:r>
              <a:rPr lang="en-IE" sz="1400" b="1" dirty="0" err="1" smtClean="0">
                <a:latin typeface="Sassoon" panose="02000503040000090004" pitchFamily="2" charset="0"/>
              </a:rPr>
              <a:t>Seomra</a:t>
            </a:r>
            <a:r>
              <a:rPr lang="en-IE" sz="1400" b="1" dirty="0" smtClean="0">
                <a:latin typeface="Sassoon" panose="02000503040000090004" pitchFamily="2" charset="0"/>
              </a:rPr>
              <a:t> </a:t>
            </a:r>
            <a:r>
              <a:rPr lang="en-IE" sz="1400" b="1" dirty="0" err="1" smtClean="0">
                <a:latin typeface="Sassoon" panose="02000503040000090004" pitchFamily="2" charset="0"/>
              </a:rPr>
              <a:t>Ranga</a:t>
            </a:r>
            <a:r>
              <a:rPr lang="en-IE" sz="1400" b="1" dirty="0" smtClean="0">
                <a:latin typeface="Sassoon" panose="02000503040000090004" pitchFamily="2" charset="0"/>
              </a:rPr>
              <a:t> 2017 www.seomraranga.com</a:t>
            </a:r>
            <a:endParaRPr lang="en-IE" sz="1400" b="1" dirty="0"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57822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en-IE" sz="3500" b="1" dirty="0" smtClean="0">
              <a:ln w="28575">
                <a:solidFill>
                  <a:schemeClr val="accent2"/>
                </a:solidFill>
              </a:ln>
              <a:solidFill>
                <a:schemeClr val="accent1"/>
              </a:solidFill>
              <a:latin typeface="Sassoon" panose="02000503040000090004" pitchFamily="2" charset="0"/>
            </a:endParaRPr>
          </a:p>
          <a:p>
            <a:pPr marL="0" indent="0" algn="ctr">
              <a:buNone/>
            </a:pPr>
            <a:r>
              <a:rPr lang="en-IE" sz="16000" b="1" dirty="0" smtClean="0">
                <a:ln w="28575">
                  <a:solidFill>
                    <a:schemeClr val="accent2"/>
                  </a:solidFill>
                </a:ln>
                <a:solidFill>
                  <a:schemeClr val="accent1"/>
                </a:solidFill>
                <a:latin typeface="Sassoon" panose="02000503040000090004" pitchFamily="2" charset="0"/>
              </a:rPr>
              <a:t>deci</a:t>
            </a:r>
            <a:r>
              <a:rPr lang="en-IE" sz="16000" b="1" dirty="0" smtClean="0">
                <a:ln w="28575">
                  <a:solidFill>
                    <a:schemeClr val="bg2"/>
                  </a:solidFill>
                </a:ln>
                <a:solidFill>
                  <a:schemeClr val="accent2"/>
                </a:solidFill>
                <a:latin typeface="Sassoon" panose="02000503040000090004" pitchFamily="2" charset="0"/>
              </a:rPr>
              <a:t>sion</a:t>
            </a:r>
            <a:endParaRPr lang="en-IE" sz="16000" b="1" dirty="0">
              <a:ln w="28575">
                <a:solidFill>
                  <a:schemeClr val="bg2"/>
                </a:solidFill>
              </a:ln>
              <a:solidFill>
                <a:schemeClr val="accent2"/>
              </a:solidFill>
              <a:latin typeface="Sassoon" panose="02000503040000090004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907704" y="6381328"/>
            <a:ext cx="53285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Sassoon" panose="02000503040000090004" pitchFamily="2" charset="0"/>
              </a:rPr>
              <a:t>© </a:t>
            </a:r>
            <a:r>
              <a:rPr lang="en-IE" sz="1400" b="1" dirty="0" err="1" smtClean="0">
                <a:latin typeface="Sassoon" panose="02000503040000090004" pitchFamily="2" charset="0"/>
              </a:rPr>
              <a:t>Seomra</a:t>
            </a:r>
            <a:r>
              <a:rPr lang="en-IE" sz="1400" b="1" dirty="0" smtClean="0">
                <a:latin typeface="Sassoon" panose="02000503040000090004" pitchFamily="2" charset="0"/>
              </a:rPr>
              <a:t> </a:t>
            </a:r>
            <a:r>
              <a:rPr lang="en-IE" sz="1400" b="1" dirty="0" err="1" smtClean="0">
                <a:latin typeface="Sassoon" panose="02000503040000090004" pitchFamily="2" charset="0"/>
              </a:rPr>
              <a:t>Ranga</a:t>
            </a:r>
            <a:r>
              <a:rPr lang="en-IE" sz="1400" b="1" dirty="0" smtClean="0">
                <a:latin typeface="Sassoon" panose="02000503040000090004" pitchFamily="2" charset="0"/>
              </a:rPr>
              <a:t> 2017 www.seomraranga.com</a:t>
            </a:r>
            <a:endParaRPr lang="en-IE" sz="1400" b="1" dirty="0"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26834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E" sz="6600" dirty="0" smtClean="0">
                <a:ln w="19050" cmpd="sng">
                  <a:solidFill>
                    <a:schemeClr val="bg1"/>
                  </a:solidFill>
                  <a:prstDash val="solid"/>
                </a:ln>
                <a:latin typeface="Sassoon" panose="02000503040000090004" pitchFamily="2" charset="0"/>
              </a:rPr>
              <a:t>Sentence 1</a:t>
            </a:r>
            <a:endParaRPr lang="en-IE" sz="6600" dirty="0">
              <a:ln w="19050" cmpd="sng">
                <a:solidFill>
                  <a:schemeClr val="bg1"/>
                </a:solidFill>
                <a:prstDash val="solid"/>
              </a:ln>
              <a:latin typeface="Sassoon" panose="02000503040000090004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IE" sz="7200" b="1" dirty="0" smtClean="0">
                <a:ln w="19050">
                  <a:solidFill>
                    <a:schemeClr val="accent2"/>
                  </a:solidFill>
                </a:ln>
                <a:solidFill>
                  <a:schemeClr val="accent1"/>
                </a:solidFill>
                <a:latin typeface="Sassoon" panose="02000503040000090004" pitchFamily="2" charset="0"/>
              </a:rPr>
              <a:t>The deci</a:t>
            </a:r>
            <a:r>
              <a:rPr lang="en-IE" sz="7200" b="1" dirty="0" smtClean="0">
                <a:ln w="19050">
                  <a:solidFill>
                    <a:schemeClr val="bg2"/>
                  </a:solidFill>
                </a:ln>
                <a:solidFill>
                  <a:srgbClr val="FFFF00"/>
                </a:solidFill>
                <a:latin typeface="Sassoon" panose="02000503040000090004" pitchFamily="2" charset="0"/>
              </a:rPr>
              <a:t>sion</a:t>
            </a:r>
            <a:r>
              <a:rPr lang="en-IE" sz="7200" b="1" dirty="0" smtClean="0">
                <a:ln w="19050">
                  <a:solidFill>
                    <a:schemeClr val="accent2"/>
                  </a:solidFill>
                </a:ln>
                <a:solidFill>
                  <a:schemeClr val="accent1"/>
                </a:solidFill>
                <a:latin typeface="Sassoon" panose="02000503040000090004" pitchFamily="2" charset="0"/>
              </a:rPr>
              <a:t> of the teacher was a revi</a:t>
            </a:r>
            <a:r>
              <a:rPr lang="en-IE" sz="7200" b="1" dirty="0" smtClean="0">
                <a:ln w="19050">
                  <a:solidFill>
                    <a:schemeClr val="bg2"/>
                  </a:solidFill>
                </a:ln>
                <a:solidFill>
                  <a:srgbClr val="FFFF00"/>
                </a:solidFill>
                <a:latin typeface="Sassoon" panose="02000503040000090004" pitchFamily="2" charset="0"/>
              </a:rPr>
              <a:t>sion</a:t>
            </a:r>
            <a:r>
              <a:rPr lang="en-IE" sz="7200" b="1" dirty="0" smtClean="0">
                <a:ln w="19050">
                  <a:solidFill>
                    <a:schemeClr val="accent2"/>
                  </a:solidFill>
                </a:ln>
                <a:solidFill>
                  <a:schemeClr val="accent1"/>
                </a:solidFill>
                <a:latin typeface="Sassoon" panose="02000503040000090004" pitchFamily="2" charset="0"/>
              </a:rPr>
              <a:t> of the suspen</a:t>
            </a:r>
            <a:r>
              <a:rPr lang="en-IE" sz="7200" b="1" dirty="0" smtClean="0">
                <a:ln w="19050">
                  <a:solidFill>
                    <a:schemeClr val="bg2"/>
                  </a:solidFill>
                </a:ln>
                <a:solidFill>
                  <a:srgbClr val="FFFF00"/>
                </a:solidFill>
                <a:latin typeface="Sassoon" panose="02000503040000090004" pitchFamily="2" charset="0"/>
              </a:rPr>
              <a:t>sion</a:t>
            </a:r>
            <a:r>
              <a:rPr lang="en-IE" sz="7200" b="1" dirty="0" smtClean="0">
                <a:ln w="19050">
                  <a:solidFill>
                    <a:schemeClr val="accent2"/>
                  </a:solidFill>
                </a:ln>
                <a:solidFill>
                  <a:schemeClr val="accent1"/>
                </a:solidFill>
                <a:latin typeface="Sassoon" panose="02000503040000090004" pitchFamily="2" charset="0"/>
              </a:rPr>
              <a:t>.</a:t>
            </a:r>
            <a:endParaRPr lang="en-IE" sz="7200" b="1" dirty="0">
              <a:ln w="19050">
                <a:solidFill>
                  <a:schemeClr val="accent2"/>
                </a:solidFill>
              </a:ln>
              <a:solidFill>
                <a:schemeClr val="accent1"/>
              </a:solidFill>
              <a:latin typeface="Sassoon" panose="02000503040000090004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907704" y="6381328"/>
            <a:ext cx="53285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Sassoon" panose="02000503040000090004" pitchFamily="2" charset="0"/>
              </a:rPr>
              <a:t>© </a:t>
            </a:r>
            <a:r>
              <a:rPr lang="en-IE" sz="1400" b="1" dirty="0" err="1" smtClean="0">
                <a:latin typeface="Sassoon" panose="02000503040000090004" pitchFamily="2" charset="0"/>
              </a:rPr>
              <a:t>Seomra</a:t>
            </a:r>
            <a:r>
              <a:rPr lang="en-IE" sz="1400" b="1" dirty="0" smtClean="0">
                <a:latin typeface="Sassoon" panose="02000503040000090004" pitchFamily="2" charset="0"/>
              </a:rPr>
              <a:t> </a:t>
            </a:r>
            <a:r>
              <a:rPr lang="en-IE" sz="1400" b="1" dirty="0" err="1" smtClean="0">
                <a:latin typeface="Sassoon" panose="02000503040000090004" pitchFamily="2" charset="0"/>
              </a:rPr>
              <a:t>Ranga</a:t>
            </a:r>
            <a:r>
              <a:rPr lang="en-IE" sz="1400" b="1" dirty="0" smtClean="0">
                <a:latin typeface="Sassoon" panose="02000503040000090004" pitchFamily="2" charset="0"/>
              </a:rPr>
              <a:t> 2017 www.seomraranga.com</a:t>
            </a:r>
            <a:endParaRPr lang="en-IE" sz="1400" b="1" dirty="0"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49001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E" sz="6600" dirty="0" smtClean="0">
                <a:ln w="19050" cmpd="sng">
                  <a:solidFill>
                    <a:schemeClr val="bg1"/>
                  </a:solidFill>
                  <a:prstDash val="solid"/>
                </a:ln>
                <a:latin typeface="Sassoon" panose="02000503040000090004" pitchFamily="2" charset="0"/>
              </a:rPr>
              <a:t>Sentence 2</a:t>
            </a:r>
            <a:endParaRPr lang="en-IE" sz="6600" dirty="0">
              <a:ln w="19050" cmpd="sng">
                <a:solidFill>
                  <a:schemeClr val="bg1"/>
                </a:solidFill>
                <a:prstDash val="solid"/>
              </a:ln>
              <a:latin typeface="Sassoon" panose="02000503040000090004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IE" sz="7200" b="1" dirty="0" smtClean="0">
                <a:ln w="19050">
                  <a:solidFill>
                    <a:schemeClr val="accent2"/>
                  </a:solidFill>
                </a:ln>
                <a:solidFill>
                  <a:schemeClr val="accent1"/>
                </a:solidFill>
                <a:latin typeface="Sassoon" panose="02000503040000090004" pitchFamily="2" charset="0"/>
              </a:rPr>
              <a:t>Her pas</a:t>
            </a:r>
            <a:r>
              <a:rPr lang="en-IE" sz="7200" b="1" dirty="0" smtClean="0">
                <a:ln w="19050">
                  <a:solidFill>
                    <a:schemeClr val="bg2"/>
                  </a:solidFill>
                </a:ln>
                <a:solidFill>
                  <a:srgbClr val="FFFF00"/>
                </a:solidFill>
                <a:latin typeface="Sassoon" panose="02000503040000090004" pitchFamily="2" charset="0"/>
              </a:rPr>
              <a:t>sion</a:t>
            </a:r>
            <a:r>
              <a:rPr lang="en-IE" sz="7200" b="1" dirty="0" smtClean="0">
                <a:ln w="19050">
                  <a:solidFill>
                    <a:schemeClr val="accent2"/>
                  </a:solidFill>
                </a:ln>
                <a:solidFill>
                  <a:schemeClr val="accent1"/>
                </a:solidFill>
                <a:latin typeface="Sassoon" panose="02000503040000090004" pitchFamily="2" charset="0"/>
              </a:rPr>
              <a:t> for her profes</a:t>
            </a:r>
            <a:r>
              <a:rPr lang="en-IE" sz="7200" b="1" dirty="0" smtClean="0">
                <a:ln w="19050">
                  <a:solidFill>
                    <a:schemeClr val="bg2"/>
                  </a:solidFill>
                </a:ln>
                <a:solidFill>
                  <a:srgbClr val="FFFF00"/>
                </a:solidFill>
                <a:latin typeface="Sassoon" panose="02000503040000090004" pitchFamily="2" charset="0"/>
              </a:rPr>
              <a:t>sion</a:t>
            </a:r>
            <a:r>
              <a:rPr lang="en-IE" sz="7200" b="1" dirty="0" smtClean="0">
                <a:ln w="19050">
                  <a:solidFill>
                    <a:schemeClr val="accent2"/>
                  </a:solidFill>
                </a:ln>
                <a:solidFill>
                  <a:schemeClr val="accent1"/>
                </a:solidFill>
                <a:latin typeface="Sassoon" panose="02000503040000090004" pitchFamily="2" charset="0"/>
              </a:rPr>
              <a:t> provoked great discus</a:t>
            </a:r>
            <a:r>
              <a:rPr lang="en-IE" sz="7200" b="1" dirty="0" smtClean="0">
                <a:ln w="19050">
                  <a:solidFill>
                    <a:schemeClr val="bg2"/>
                  </a:solidFill>
                </a:ln>
                <a:solidFill>
                  <a:srgbClr val="FFFF00"/>
                </a:solidFill>
                <a:latin typeface="Sassoon" panose="02000503040000090004" pitchFamily="2" charset="0"/>
              </a:rPr>
              <a:t>sion</a:t>
            </a:r>
            <a:r>
              <a:rPr lang="en-IE" sz="7200" b="1" dirty="0" smtClean="0">
                <a:ln w="19050">
                  <a:solidFill>
                    <a:schemeClr val="accent2"/>
                  </a:solidFill>
                </a:ln>
                <a:solidFill>
                  <a:schemeClr val="accent1"/>
                </a:solidFill>
                <a:latin typeface="Sassoon" panose="02000503040000090004" pitchFamily="2" charset="0"/>
              </a:rPr>
              <a:t>.</a:t>
            </a:r>
            <a:endParaRPr lang="en-IE" sz="7200" b="1" dirty="0">
              <a:ln w="19050">
                <a:solidFill>
                  <a:schemeClr val="accent2"/>
                </a:solidFill>
              </a:ln>
              <a:solidFill>
                <a:schemeClr val="accent1"/>
              </a:solidFill>
              <a:latin typeface="Sassoon" panose="02000503040000090004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907704" y="6381328"/>
            <a:ext cx="53285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Sassoon" panose="02000503040000090004" pitchFamily="2" charset="0"/>
              </a:rPr>
              <a:t>© </a:t>
            </a:r>
            <a:r>
              <a:rPr lang="en-IE" sz="1400" b="1" dirty="0" err="1" smtClean="0">
                <a:latin typeface="Sassoon" panose="02000503040000090004" pitchFamily="2" charset="0"/>
              </a:rPr>
              <a:t>Seomra</a:t>
            </a:r>
            <a:r>
              <a:rPr lang="en-IE" sz="1400" b="1" dirty="0" smtClean="0">
                <a:latin typeface="Sassoon" panose="02000503040000090004" pitchFamily="2" charset="0"/>
              </a:rPr>
              <a:t> </a:t>
            </a:r>
            <a:r>
              <a:rPr lang="en-IE" sz="1400" b="1" dirty="0" err="1" smtClean="0">
                <a:latin typeface="Sassoon" panose="02000503040000090004" pitchFamily="2" charset="0"/>
              </a:rPr>
              <a:t>Ranga</a:t>
            </a:r>
            <a:r>
              <a:rPr lang="en-IE" sz="1400" b="1" dirty="0" smtClean="0">
                <a:latin typeface="Sassoon" panose="02000503040000090004" pitchFamily="2" charset="0"/>
              </a:rPr>
              <a:t> 2017 www.seomraranga.com</a:t>
            </a:r>
            <a:endParaRPr lang="en-IE" sz="1400" b="1" dirty="0"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13927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E" sz="6600" dirty="0" smtClean="0">
                <a:ln w="19050" cmpd="sng">
                  <a:solidFill>
                    <a:schemeClr val="bg1"/>
                  </a:solidFill>
                  <a:prstDash val="solid"/>
                </a:ln>
                <a:latin typeface="Sassoon" panose="02000503040000090004" pitchFamily="2" charset="0"/>
              </a:rPr>
              <a:t>Sentence 3</a:t>
            </a:r>
            <a:endParaRPr lang="en-IE" sz="6600" dirty="0">
              <a:ln w="19050" cmpd="sng">
                <a:solidFill>
                  <a:schemeClr val="bg1"/>
                </a:solidFill>
                <a:prstDash val="solid"/>
              </a:ln>
              <a:latin typeface="Sassoon" panose="02000503040000090004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IE" sz="7200" b="1" dirty="0" smtClean="0">
                <a:ln w="19050">
                  <a:solidFill>
                    <a:schemeClr val="accent2"/>
                  </a:solidFill>
                </a:ln>
                <a:solidFill>
                  <a:schemeClr val="accent1"/>
                </a:solidFill>
                <a:latin typeface="Sassoon" panose="02000503040000090004" pitchFamily="2" charset="0"/>
              </a:rPr>
              <a:t>The colli</a:t>
            </a:r>
            <a:r>
              <a:rPr lang="en-IE" sz="7200" b="1" dirty="0" smtClean="0">
                <a:ln w="19050">
                  <a:solidFill>
                    <a:schemeClr val="bg2"/>
                  </a:solidFill>
                </a:ln>
                <a:solidFill>
                  <a:srgbClr val="FFFF00"/>
                </a:solidFill>
                <a:latin typeface="Sassoon" panose="02000503040000090004" pitchFamily="2" charset="0"/>
              </a:rPr>
              <a:t>sion</a:t>
            </a:r>
            <a:r>
              <a:rPr lang="en-IE" sz="7200" b="1" dirty="0" smtClean="0">
                <a:ln w="19050">
                  <a:solidFill>
                    <a:schemeClr val="accent2"/>
                  </a:solidFill>
                </a:ln>
                <a:solidFill>
                  <a:schemeClr val="accent1"/>
                </a:solidFill>
                <a:latin typeface="Sassoon" panose="02000503040000090004" pitchFamily="2" charset="0"/>
              </a:rPr>
              <a:t> and explo</a:t>
            </a:r>
            <a:r>
              <a:rPr lang="en-IE" sz="7200" b="1" dirty="0" smtClean="0">
                <a:ln w="19050">
                  <a:solidFill>
                    <a:schemeClr val="bg2"/>
                  </a:solidFill>
                </a:ln>
                <a:solidFill>
                  <a:srgbClr val="FFFF00"/>
                </a:solidFill>
                <a:latin typeface="Sassoon" panose="02000503040000090004" pitchFamily="2" charset="0"/>
              </a:rPr>
              <a:t>sion</a:t>
            </a:r>
            <a:r>
              <a:rPr lang="en-IE" sz="7200" b="1" dirty="0" smtClean="0">
                <a:ln w="19050">
                  <a:solidFill>
                    <a:schemeClr val="accent2"/>
                  </a:solidFill>
                </a:ln>
                <a:solidFill>
                  <a:schemeClr val="accent1"/>
                </a:solidFill>
                <a:latin typeface="Sassoon" panose="02000503040000090004" pitchFamily="2" charset="0"/>
              </a:rPr>
              <a:t> was relayed live on televi</a:t>
            </a:r>
            <a:r>
              <a:rPr lang="en-IE" sz="7200" b="1" dirty="0" smtClean="0">
                <a:ln w="19050">
                  <a:solidFill>
                    <a:schemeClr val="bg2"/>
                  </a:solidFill>
                </a:ln>
                <a:solidFill>
                  <a:srgbClr val="FFFF00"/>
                </a:solidFill>
                <a:latin typeface="Sassoon" panose="02000503040000090004" pitchFamily="2" charset="0"/>
              </a:rPr>
              <a:t>sion</a:t>
            </a:r>
            <a:r>
              <a:rPr lang="en-IE" sz="7200" b="1" dirty="0" smtClean="0">
                <a:ln w="19050">
                  <a:solidFill>
                    <a:schemeClr val="accent2"/>
                  </a:solidFill>
                </a:ln>
                <a:solidFill>
                  <a:schemeClr val="accent1"/>
                </a:solidFill>
                <a:latin typeface="Sassoon" panose="02000503040000090004" pitchFamily="2" charset="0"/>
              </a:rPr>
              <a:t>.</a:t>
            </a:r>
            <a:endParaRPr lang="en-IE" sz="7200" b="1" dirty="0">
              <a:ln w="19050">
                <a:solidFill>
                  <a:schemeClr val="accent2"/>
                </a:solidFill>
              </a:ln>
              <a:solidFill>
                <a:schemeClr val="accent1"/>
              </a:solidFill>
              <a:latin typeface="Sassoon" panose="02000503040000090004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907704" y="6381328"/>
            <a:ext cx="53285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Sassoon" panose="02000503040000090004" pitchFamily="2" charset="0"/>
              </a:rPr>
              <a:t>© </a:t>
            </a:r>
            <a:r>
              <a:rPr lang="en-IE" sz="1400" b="1" dirty="0" err="1" smtClean="0">
                <a:latin typeface="Sassoon" panose="02000503040000090004" pitchFamily="2" charset="0"/>
              </a:rPr>
              <a:t>Seomra</a:t>
            </a:r>
            <a:r>
              <a:rPr lang="en-IE" sz="1400" b="1" dirty="0" smtClean="0">
                <a:latin typeface="Sassoon" panose="02000503040000090004" pitchFamily="2" charset="0"/>
              </a:rPr>
              <a:t> </a:t>
            </a:r>
            <a:r>
              <a:rPr lang="en-IE" sz="1400" b="1" dirty="0" err="1" smtClean="0">
                <a:latin typeface="Sassoon" panose="02000503040000090004" pitchFamily="2" charset="0"/>
              </a:rPr>
              <a:t>Ranga</a:t>
            </a:r>
            <a:r>
              <a:rPr lang="en-IE" sz="1400" b="1" dirty="0" smtClean="0">
                <a:latin typeface="Sassoon" panose="02000503040000090004" pitchFamily="2" charset="0"/>
              </a:rPr>
              <a:t> 2017 www.seomraranga.com</a:t>
            </a:r>
            <a:endParaRPr lang="en-IE" sz="1400" b="1" dirty="0"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88078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E" sz="6600" dirty="0" smtClean="0">
                <a:ln w="19050" cmpd="sng">
                  <a:solidFill>
                    <a:schemeClr val="bg1"/>
                  </a:solidFill>
                  <a:prstDash val="solid"/>
                </a:ln>
                <a:latin typeface="Sassoon" panose="02000503040000090004" pitchFamily="2" charset="0"/>
              </a:rPr>
              <a:t>Sentence 4</a:t>
            </a:r>
            <a:endParaRPr lang="en-IE" sz="6600" dirty="0">
              <a:ln w="19050" cmpd="sng">
                <a:solidFill>
                  <a:schemeClr val="bg1"/>
                </a:solidFill>
                <a:prstDash val="solid"/>
              </a:ln>
              <a:latin typeface="Sassoon" panose="02000503040000090004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IE" sz="7200" b="1" dirty="0" smtClean="0">
                <a:ln w="19050">
                  <a:solidFill>
                    <a:schemeClr val="accent2"/>
                  </a:solidFill>
                </a:ln>
                <a:solidFill>
                  <a:schemeClr val="accent1"/>
                </a:solidFill>
                <a:latin typeface="Sassoon" panose="02000503040000090004" pitchFamily="2" charset="0"/>
              </a:rPr>
              <a:t>The confu</a:t>
            </a:r>
            <a:r>
              <a:rPr lang="en-IE" sz="7200" b="1" dirty="0" smtClean="0">
                <a:ln w="19050">
                  <a:solidFill>
                    <a:schemeClr val="bg2"/>
                  </a:solidFill>
                </a:ln>
                <a:solidFill>
                  <a:srgbClr val="FFFF00"/>
                </a:solidFill>
                <a:latin typeface="Sassoon" panose="02000503040000090004" pitchFamily="2" charset="0"/>
              </a:rPr>
              <a:t>sion</a:t>
            </a:r>
            <a:r>
              <a:rPr lang="en-IE" sz="7200" b="1" dirty="0" smtClean="0">
                <a:ln w="19050">
                  <a:solidFill>
                    <a:schemeClr val="accent2"/>
                  </a:solidFill>
                </a:ln>
                <a:solidFill>
                  <a:schemeClr val="accent1"/>
                </a:solidFill>
                <a:latin typeface="Sassoon" panose="02000503040000090004" pitchFamily="2" charset="0"/>
              </a:rPr>
              <a:t> in the mis</a:t>
            </a:r>
            <a:r>
              <a:rPr lang="en-IE" sz="7200" b="1" dirty="0" smtClean="0">
                <a:ln w="19050">
                  <a:solidFill>
                    <a:schemeClr val="bg2"/>
                  </a:solidFill>
                </a:ln>
                <a:solidFill>
                  <a:srgbClr val="FFFF00"/>
                </a:solidFill>
                <a:latin typeface="Sassoon" panose="02000503040000090004" pitchFamily="2" charset="0"/>
              </a:rPr>
              <a:t>sion</a:t>
            </a:r>
            <a:r>
              <a:rPr lang="en-IE" sz="7200" b="1" dirty="0" smtClean="0">
                <a:ln w="19050">
                  <a:solidFill>
                    <a:schemeClr val="accent2"/>
                  </a:solidFill>
                </a:ln>
                <a:solidFill>
                  <a:schemeClr val="accent1"/>
                </a:solidFill>
                <a:latin typeface="Sassoon" panose="02000503040000090004" pitchFamily="2" charset="0"/>
              </a:rPr>
              <a:t> was responsible for the colli</a:t>
            </a:r>
            <a:r>
              <a:rPr lang="en-IE" sz="7200" b="1" dirty="0" smtClean="0">
                <a:ln w="19050">
                  <a:solidFill>
                    <a:schemeClr val="bg2"/>
                  </a:solidFill>
                </a:ln>
                <a:solidFill>
                  <a:srgbClr val="FFFF00"/>
                </a:solidFill>
                <a:latin typeface="Sassoon" panose="02000503040000090004" pitchFamily="2" charset="0"/>
              </a:rPr>
              <a:t>sion</a:t>
            </a:r>
            <a:r>
              <a:rPr lang="en-IE" sz="7200" b="1" dirty="0" smtClean="0">
                <a:ln w="19050">
                  <a:solidFill>
                    <a:schemeClr val="accent2"/>
                  </a:solidFill>
                </a:ln>
                <a:solidFill>
                  <a:schemeClr val="accent1"/>
                </a:solidFill>
                <a:latin typeface="Sassoon" panose="02000503040000090004" pitchFamily="2" charset="0"/>
              </a:rPr>
              <a:t>.</a:t>
            </a:r>
            <a:endParaRPr lang="en-IE" sz="7200" b="1" dirty="0">
              <a:ln w="19050">
                <a:solidFill>
                  <a:schemeClr val="accent2"/>
                </a:solidFill>
              </a:ln>
              <a:solidFill>
                <a:schemeClr val="accent1"/>
              </a:solidFill>
              <a:latin typeface="Sassoon" panose="02000503040000090004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907704" y="6381328"/>
            <a:ext cx="53285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Sassoon" panose="02000503040000090004" pitchFamily="2" charset="0"/>
              </a:rPr>
              <a:t>© </a:t>
            </a:r>
            <a:r>
              <a:rPr lang="en-IE" sz="1400" b="1" dirty="0" err="1" smtClean="0">
                <a:latin typeface="Sassoon" panose="02000503040000090004" pitchFamily="2" charset="0"/>
              </a:rPr>
              <a:t>Seomra</a:t>
            </a:r>
            <a:r>
              <a:rPr lang="en-IE" sz="1400" b="1" dirty="0" smtClean="0">
                <a:latin typeface="Sassoon" panose="02000503040000090004" pitchFamily="2" charset="0"/>
              </a:rPr>
              <a:t> </a:t>
            </a:r>
            <a:r>
              <a:rPr lang="en-IE" sz="1400" b="1" dirty="0" err="1" smtClean="0">
                <a:latin typeface="Sassoon" panose="02000503040000090004" pitchFamily="2" charset="0"/>
              </a:rPr>
              <a:t>Ranga</a:t>
            </a:r>
            <a:r>
              <a:rPr lang="en-IE" sz="1400" b="1" dirty="0" smtClean="0">
                <a:latin typeface="Sassoon" panose="02000503040000090004" pitchFamily="2" charset="0"/>
              </a:rPr>
              <a:t> 2017 www.seomraranga.com</a:t>
            </a:r>
            <a:endParaRPr lang="en-IE" sz="1400" b="1" dirty="0"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54675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E" sz="6600" dirty="0" smtClean="0">
                <a:ln w="19050" cmpd="sng">
                  <a:solidFill>
                    <a:schemeClr val="bg1"/>
                  </a:solidFill>
                  <a:prstDash val="solid"/>
                </a:ln>
                <a:latin typeface="Sassoon" panose="02000503040000090004" pitchFamily="2" charset="0"/>
              </a:rPr>
              <a:t>Sentence 5</a:t>
            </a:r>
            <a:endParaRPr lang="en-IE" sz="6600" dirty="0">
              <a:ln w="19050" cmpd="sng">
                <a:solidFill>
                  <a:schemeClr val="bg1"/>
                </a:solidFill>
                <a:prstDash val="solid"/>
              </a:ln>
              <a:latin typeface="Sassoon" panose="02000503040000090004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 algn="ctr">
              <a:buNone/>
            </a:pPr>
            <a:r>
              <a:rPr lang="en-IE" sz="8000" b="1" dirty="0" smtClean="0">
                <a:ln w="19050">
                  <a:solidFill>
                    <a:schemeClr val="accent2"/>
                  </a:solidFill>
                </a:ln>
                <a:solidFill>
                  <a:schemeClr val="accent1"/>
                </a:solidFill>
                <a:latin typeface="Sassoon" panose="02000503040000090004" pitchFamily="2" charset="0"/>
              </a:rPr>
              <a:t>His admis</a:t>
            </a:r>
            <a:r>
              <a:rPr lang="en-IE" sz="8000" b="1" dirty="0" smtClean="0">
                <a:ln w="19050">
                  <a:solidFill>
                    <a:schemeClr val="bg2"/>
                  </a:solidFill>
                </a:ln>
                <a:solidFill>
                  <a:srgbClr val="FFFF00"/>
                </a:solidFill>
                <a:latin typeface="Sassoon" panose="02000503040000090004" pitchFamily="2" charset="0"/>
              </a:rPr>
              <a:t>sion</a:t>
            </a:r>
            <a:r>
              <a:rPr lang="en-IE" sz="8000" b="1" dirty="0" smtClean="0">
                <a:ln w="19050">
                  <a:solidFill>
                    <a:schemeClr val="accent2"/>
                  </a:solidFill>
                </a:ln>
                <a:solidFill>
                  <a:schemeClr val="accent1"/>
                </a:solidFill>
                <a:latin typeface="Sassoon" panose="02000503040000090004" pitchFamily="2" charset="0"/>
              </a:rPr>
              <a:t> to the profes</a:t>
            </a:r>
            <a:r>
              <a:rPr lang="en-IE" sz="8000" b="1" dirty="0" smtClean="0">
                <a:ln w="19050">
                  <a:solidFill>
                    <a:schemeClr val="bg2"/>
                  </a:solidFill>
                </a:ln>
                <a:solidFill>
                  <a:srgbClr val="FFFF00"/>
                </a:solidFill>
                <a:latin typeface="Sassoon" panose="02000503040000090004" pitchFamily="2" charset="0"/>
              </a:rPr>
              <a:t>sion</a:t>
            </a:r>
            <a:r>
              <a:rPr lang="en-IE" sz="8000" b="1" dirty="0" smtClean="0">
                <a:ln w="19050">
                  <a:solidFill>
                    <a:schemeClr val="accent2"/>
                  </a:solidFill>
                </a:ln>
                <a:solidFill>
                  <a:schemeClr val="accent1"/>
                </a:solidFill>
                <a:latin typeface="Sassoon" panose="02000503040000090004" pitchFamily="2" charset="0"/>
              </a:rPr>
              <a:t> was a final deci</a:t>
            </a:r>
            <a:r>
              <a:rPr lang="en-IE" sz="8000" b="1" dirty="0" smtClean="0">
                <a:ln w="19050">
                  <a:solidFill>
                    <a:schemeClr val="bg2"/>
                  </a:solidFill>
                </a:ln>
                <a:solidFill>
                  <a:srgbClr val="FFFF00"/>
                </a:solidFill>
                <a:latin typeface="Sassoon" panose="02000503040000090004" pitchFamily="2" charset="0"/>
              </a:rPr>
              <a:t>sion</a:t>
            </a:r>
            <a:r>
              <a:rPr lang="en-IE" sz="8000" b="1" dirty="0" smtClean="0">
                <a:ln w="19050">
                  <a:solidFill>
                    <a:schemeClr val="accent2"/>
                  </a:solidFill>
                </a:ln>
                <a:solidFill>
                  <a:schemeClr val="accent1"/>
                </a:solidFill>
                <a:latin typeface="Sassoon" panose="02000503040000090004" pitchFamily="2" charset="0"/>
              </a:rPr>
              <a:t>.</a:t>
            </a:r>
            <a:endParaRPr lang="en-IE" sz="8000" b="1" dirty="0">
              <a:ln w="19050">
                <a:solidFill>
                  <a:schemeClr val="accent2"/>
                </a:solidFill>
              </a:ln>
              <a:solidFill>
                <a:schemeClr val="accent1"/>
              </a:solidFill>
              <a:latin typeface="Sassoon" panose="02000503040000090004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907704" y="6381328"/>
            <a:ext cx="53285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Sassoon" panose="02000503040000090004" pitchFamily="2" charset="0"/>
              </a:rPr>
              <a:t>© </a:t>
            </a:r>
            <a:r>
              <a:rPr lang="en-IE" sz="1400" b="1" dirty="0" err="1" smtClean="0">
                <a:latin typeface="Sassoon" panose="02000503040000090004" pitchFamily="2" charset="0"/>
              </a:rPr>
              <a:t>Seomra</a:t>
            </a:r>
            <a:r>
              <a:rPr lang="en-IE" sz="1400" b="1" dirty="0" smtClean="0">
                <a:latin typeface="Sassoon" panose="02000503040000090004" pitchFamily="2" charset="0"/>
              </a:rPr>
              <a:t> </a:t>
            </a:r>
            <a:r>
              <a:rPr lang="en-IE" sz="1400" b="1" dirty="0" err="1" smtClean="0">
                <a:latin typeface="Sassoon" panose="02000503040000090004" pitchFamily="2" charset="0"/>
              </a:rPr>
              <a:t>Ranga</a:t>
            </a:r>
            <a:r>
              <a:rPr lang="en-IE" sz="1400" b="1" dirty="0" smtClean="0">
                <a:latin typeface="Sassoon" panose="02000503040000090004" pitchFamily="2" charset="0"/>
              </a:rPr>
              <a:t> 2017 www.seomraranga.com</a:t>
            </a:r>
            <a:endParaRPr lang="en-IE" sz="1400" b="1" dirty="0"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12448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E" sz="6600" dirty="0" smtClean="0">
                <a:ln w="19050" cmpd="sng">
                  <a:solidFill>
                    <a:schemeClr val="bg1"/>
                  </a:solidFill>
                  <a:prstDash val="solid"/>
                </a:ln>
                <a:latin typeface="Sassoon" panose="02000503040000090004" pitchFamily="2" charset="0"/>
              </a:rPr>
              <a:t>Sentence 6</a:t>
            </a:r>
            <a:endParaRPr lang="en-IE" sz="6600" dirty="0">
              <a:ln w="19050" cmpd="sng">
                <a:solidFill>
                  <a:schemeClr val="bg1"/>
                </a:solidFill>
                <a:prstDash val="solid"/>
              </a:ln>
              <a:latin typeface="Sassoon" panose="02000503040000090004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525963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IE" sz="8000" b="1" dirty="0" smtClean="0">
                <a:ln w="19050">
                  <a:solidFill>
                    <a:schemeClr val="accent2"/>
                  </a:solidFill>
                </a:ln>
                <a:solidFill>
                  <a:schemeClr val="accent1"/>
                </a:solidFill>
                <a:latin typeface="Sassoon" panose="02000503040000090004" pitchFamily="2" charset="0"/>
              </a:rPr>
              <a:t>The ses</a:t>
            </a:r>
            <a:r>
              <a:rPr lang="en-IE" sz="8000" b="1" dirty="0" smtClean="0">
                <a:ln w="19050">
                  <a:solidFill>
                    <a:schemeClr val="bg2"/>
                  </a:solidFill>
                </a:ln>
                <a:solidFill>
                  <a:srgbClr val="FFFF00"/>
                </a:solidFill>
                <a:latin typeface="Sassoon" panose="02000503040000090004" pitchFamily="2" charset="0"/>
              </a:rPr>
              <a:t>sion</a:t>
            </a:r>
            <a:r>
              <a:rPr lang="en-IE" sz="8000" b="1" dirty="0" smtClean="0">
                <a:ln w="19050">
                  <a:solidFill>
                    <a:schemeClr val="accent2"/>
                  </a:solidFill>
                </a:ln>
                <a:solidFill>
                  <a:schemeClr val="accent1"/>
                </a:solidFill>
                <a:latin typeface="Sassoon" panose="02000503040000090004" pitchFamily="2" charset="0"/>
              </a:rPr>
              <a:t> on illu</a:t>
            </a:r>
            <a:r>
              <a:rPr lang="en-IE" sz="8000" b="1" dirty="0" smtClean="0">
                <a:ln w="19050">
                  <a:solidFill>
                    <a:schemeClr val="bg2"/>
                  </a:solidFill>
                </a:ln>
                <a:solidFill>
                  <a:srgbClr val="FFFF00"/>
                </a:solidFill>
                <a:latin typeface="Sassoon" panose="02000503040000090004" pitchFamily="2" charset="0"/>
              </a:rPr>
              <a:t>sion</a:t>
            </a:r>
            <a:r>
              <a:rPr lang="en-IE" sz="8000" b="1" dirty="0" smtClean="0">
                <a:ln w="19050">
                  <a:solidFill>
                    <a:schemeClr val="accent2"/>
                  </a:solidFill>
                </a:ln>
                <a:solidFill>
                  <a:schemeClr val="accent1"/>
                </a:solidFill>
                <a:latin typeface="Sassoon" panose="02000503040000090004" pitchFamily="2" charset="0"/>
              </a:rPr>
              <a:t> was beyond comprehen</a:t>
            </a:r>
            <a:r>
              <a:rPr lang="en-IE" sz="8000" b="1" dirty="0" smtClean="0">
                <a:ln w="19050">
                  <a:solidFill>
                    <a:schemeClr val="bg2"/>
                  </a:solidFill>
                </a:ln>
                <a:solidFill>
                  <a:srgbClr val="FFFF00"/>
                </a:solidFill>
                <a:latin typeface="Sassoon" panose="02000503040000090004" pitchFamily="2" charset="0"/>
              </a:rPr>
              <a:t>sion</a:t>
            </a:r>
            <a:r>
              <a:rPr lang="en-IE" sz="8000" b="1" dirty="0" smtClean="0">
                <a:ln w="19050">
                  <a:solidFill>
                    <a:schemeClr val="accent2"/>
                  </a:solidFill>
                </a:ln>
                <a:solidFill>
                  <a:schemeClr val="accent1"/>
                </a:solidFill>
                <a:latin typeface="Sassoon" panose="02000503040000090004" pitchFamily="2" charset="0"/>
              </a:rPr>
              <a:t>.</a:t>
            </a:r>
            <a:endParaRPr lang="en-IE" sz="8000" b="1" dirty="0">
              <a:ln w="19050">
                <a:solidFill>
                  <a:schemeClr val="accent2"/>
                </a:solidFill>
              </a:ln>
              <a:solidFill>
                <a:schemeClr val="accent1"/>
              </a:solidFill>
              <a:latin typeface="Sassoon" panose="02000503040000090004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907704" y="6381328"/>
            <a:ext cx="53285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Sassoon" panose="02000503040000090004" pitchFamily="2" charset="0"/>
              </a:rPr>
              <a:t>© </a:t>
            </a:r>
            <a:r>
              <a:rPr lang="en-IE" sz="1400" b="1" dirty="0" err="1" smtClean="0">
                <a:latin typeface="Sassoon" panose="02000503040000090004" pitchFamily="2" charset="0"/>
              </a:rPr>
              <a:t>Seomra</a:t>
            </a:r>
            <a:r>
              <a:rPr lang="en-IE" sz="1400" b="1" dirty="0" smtClean="0">
                <a:latin typeface="Sassoon" panose="02000503040000090004" pitchFamily="2" charset="0"/>
              </a:rPr>
              <a:t> </a:t>
            </a:r>
            <a:r>
              <a:rPr lang="en-IE" sz="1400" b="1" dirty="0" err="1" smtClean="0">
                <a:latin typeface="Sassoon" panose="02000503040000090004" pitchFamily="2" charset="0"/>
              </a:rPr>
              <a:t>Ranga</a:t>
            </a:r>
            <a:r>
              <a:rPr lang="en-IE" sz="1400" b="1" dirty="0" smtClean="0">
                <a:latin typeface="Sassoon" panose="02000503040000090004" pitchFamily="2" charset="0"/>
              </a:rPr>
              <a:t> 2017 www.seomraranga.com</a:t>
            </a:r>
            <a:endParaRPr lang="en-IE" sz="1400" b="1" dirty="0"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10539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E" sz="6600" dirty="0" smtClean="0">
                <a:ln w="19050" cmpd="sng">
                  <a:solidFill>
                    <a:schemeClr val="bg1"/>
                  </a:solidFill>
                  <a:prstDash val="solid"/>
                </a:ln>
                <a:latin typeface="Sassoon" panose="02000503040000090004" pitchFamily="2" charset="0"/>
              </a:rPr>
              <a:t>Sentence 7</a:t>
            </a:r>
            <a:endParaRPr lang="en-IE" sz="6600" dirty="0">
              <a:ln w="19050" cmpd="sng">
                <a:solidFill>
                  <a:schemeClr val="bg1"/>
                </a:solidFill>
                <a:prstDash val="solid"/>
              </a:ln>
              <a:latin typeface="Sassoon" panose="02000503040000090004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525963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IE" sz="8000" b="1" dirty="0" smtClean="0">
                <a:ln w="19050">
                  <a:solidFill>
                    <a:schemeClr val="accent2"/>
                  </a:solidFill>
                </a:ln>
                <a:solidFill>
                  <a:schemeClr val="accent1"/>
                </a:solidFill>
                <a:latin typeface="Sassoon" panose="02000503040000090004" pitchFamily="2" charset="0"/>
              </a:rPr>
              <a:t>The exten</a:t>
            </a:r>
            <a:r>
              <a:rPr lang="en-IE" sz="8000" b="1" dirty="0" smtClean="0">
                <a:ln w="19050">
                  <a:solidFill>
                    <a:schemeClr val="bg2"/>
                  </a:solidFill>
                </a:ln>
                <a:solidFill>
                  <a:srgbClr val="FFFF00"/>
                </a:solidFill>
                <a:latin typeface="Sassoon" panose="02000503040000090004" pitchFamily="2" charset="0"/>
              </a:rPr>
              <a:t>sion</a:t>
            </a:r>
            <a:r>
              <a:rPr lang="en-IE" sz="8000" b="1" dirty="0" smtClean="0">
                <a:ln w="19050">
                  <a:solidFill>
                    <a:schemeClr val="accent2"/>
                  </a:solidFill>
                </a:ln>
                <a:solidFill>
                  <a:schemeClr val="accent1"/>
                </a:solidFill>
                <a:latin typeface="Sassoon" panose="02000503040000090004" pitchFamily="2" charset="0"/>
              </a:rPr>
              <a:t> of the discus</a:t>
            </a:r>
            <a:r>
              <a:rPr lang="en-IE" sz="8000" b="1" dirty="0" smtClean="0">
                <a:ln w="19050">
                  <a:solidFill>
                    <a:schemeClr val="bg2"/>
                  </a:solidFill>
                </a:ln>
                <a:solidFill>
                  <a:srgbClr val="FFFF00"/>
                </a:solidFill>
                <a:latin typeface="Sassoon" panose="02000503040000090004" pitchFamily="2" charset="0"/>
              </a:rPr>
              <a:t>sion</a:t>
            </a:r>
            <a:r>
              <a:rPr lang="en-IE" sz="8000" b="1" dirty="0" smtClean="0">
                <a:ln w="19050">
                  <a:solidFill>
                    <a:schemeClr val="accent2"/>
                  </a:solidFill>
                </a:ln>
                <a:solidFill>
                  <a:schemeClr val="accent1"/>
                </a:solidFill>
                <a:latin typeface="Sassoon" panose="02000503040000090004" pitchFamily="2" charset="0"/>
              </a:rPr>
              <a:t> caused great ten</a:t>
            </a:r>
            <a:r>
              <a:rPr lang="en-IE" sz="8000" b="1" dirty="0" smtClean="0">
                <a:ln w="19050">
                  <a:solidFill>
                    <a:schemeClr val="bg2"/>
                  </a:solidFill>
                </a:ln>
                <a:solidFill>
                  <a:srgbClr val="FFFF00"/>
                </a:solidFill>
                <a:latin typeface="Sassoon" panose="02000503040000090004" pitchFamily="2" charset="0"/>
              </a:rPr>
              <a:t>sion</a:t>
            </a:r>
            <a:r>
              <a:rPr lang="en-IE" sz="8000" b="1" dirty="0" smtClean="0">
                <a:ln w="19050">
                  <a:solidFill>
                    <a:schemeClr val="accent2"/>
                  </a:solidFill>
                </a:ln>
                <a:solidFill>
                  <a:schemeClr val="accent1"/>
                </a:solidFill>
                <a:latin typeface="Sassoon" panose="02000503040000090004" pitchFamily="2" charset="0"/>
              </a:rPr>
              <a:t>.</a:t>
            </a:r>
            <a:endParaRPr lang="en-IE" sz="8000" b="1" dirty="0">
              <a:ln w="19050">
                <a:solidFill>
                  <a:schemeClr val="accent2"/>
                </a:solidFill>
              </a:ln>
              <a:solidFill>
                <a:schemeClr val="accent1"/>
              </a:solidFill>
              <a:latin typeface="Sassoon" panose="02000503040000090004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907704" y="6381328"/>
            <a:ext cx="53285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Sassoon" panose="02000503040000090004" pitchFamily="2" charset="0"/>
              </a:rPr>
              <a:t>© </a:t>
            </a:r>
            <a:r>
              <a:rPr lang="en-IE" sz="1400" b="1" dirty="0" err="1" smtClean="0">
                <a:latin typeface="Sassoon" panose="02000503040000090004" pitchFamily="2" charset="0"/>
              </a:rPr>
              <a:t>Seomra</a:t>
            </a:r>
            <a:r>
              <a:rPr lang="en-IE" sz="1400" b="1" dirty="0" smtClean="0">
                <a:latin typeface="Sassoon" panose="02000503040000090004" pitchFamily="2" charset="0"/>
              </a:rPr>
              <a:t> </a:t>
            </a:r>
            <a:r>
              <a:rPr lang="en-IE" sz="1400" b="1" dirty="0" err="1" smtClean="0">
                <a:latin typeface="Sassoon" panose="02000503040000090004" pitchFamily="2" charset="0"/>
              </a:rPr>
              <a:t>Ranga</a:t>
            </a:r>
            <a:r>
              <a:rPr lang="en-IE" sz="1400" b="1" dirty="0" smtClean="0">
                <a:latin typeface="Sassoon" panose="02000503040000090004" pitchFamily="2" charset="0"/>
              </a:rPr>
              <a:t> 2017 www.seomraranga.com</a:t>
            </a:r>
            <a:endParaRPr lang="en-IE" sz="1400" b="1" dirty="0"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42893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E" sz="6600" dirty="0" smtClean="0">
                <a:ln w="19050" cmpd="sng">
                  <a:solidFill>
                    <a:schemeClr val="bg1"/>
                  </a:solidFill>
                  <a:prstDash val="solid"/>
                </a:ln>
                <a:latin typeface="Sassoon" panose="02000503040000090004" pitchFamily="2" charset="0"/>
              </a:rPr>
              <a:t>Sentence 8</a:t>
            </a:r>
            <a:endParaRPr lang="en-IE" sz="6600" dirty="0">
              <a:ln w="19050" cmpd="sng">
                <a:solidFill>
                  <a:schemeClr val="bg1"/>
                </a:solidFill>
                <a:prstDash val="solid"/>
              </a:ln>
              <a:latin typeface="Sassoon" panose="02000503040000090004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525963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IE" sz="8000" b="1" dirty="0" smtClean="0">
                <a:ln w="19050">
                  <a:solidFill>
                    <a:schemeClr val="accent2"/>
                  </a:solidFill>
                </a:ln>
                <a:solidFill>
                  <a:schemeClr val="accent1"/>
                </a:solidFill>
                <a:latin typeface="Sassoon" panose="02000503040000090004" pitchFamily="2" charset="0"/>
              </a:rPr>
              <a:t>The proposed exten</a:t>
            </a:r>
            <a:r>
              <a:rPr lang="en-IE" sz="8000" b="1" dirty="0" smtClean="0">
                <a:ln w="19050">
                  <a:solidFill>
                    <a:schemeClr val="bg2"/>
                  </a:solidFill>
                </a:ln>
                <a:solidFill>
                  <a:srgbClr val="FFFF00"/>
                </a:solidFill>
                <a:latin typeface="Sassoon" panose="02000503040000090004" pitchFamily="2" charset="0"/>
              </a:rPr>
              <a:t>sion</a:t>
            </a:r>
            <a:r>
              <a:rPr lang="en-IE" sz="8000" b="1" dirty="0" smtClean="0">
                <a:ln w="19050">
                  <a:solidFill>
                    <a:schemeClr val="accent2"/>
                  </a:solidFill>
                </a:ln>
                <a:solidFill>
                  <a:schemeClr val="accent1"/>
                </a:solidFill>
                <a:latin typeface="Sassoon" panose="02000503040000090004" pitchFamily="2" charset="0"/>
              </a:rPr>
              <a:t> of the man</a:t>
            </a:r>
            <a:r>
              <a:rPr lang="en-IE" sz="8000" b="1" dirty="0" smtClean="0">
                <a:ln w="19050">
                  <a:solidFill>
                    <a:schemeClr val="bg2"/>
                  </a:solidFill>
                </a:ln>
                <a:solidFill>
                  <a:srgbClr val="FFFF00"/>
                </a:solidFill>
                <a:latin typeface="Sassoon" panose="02000503040000090004" pitchFamily="2" charset="0"/>
              </a:rPr>
              <a:t>sion</a:t>
            </a:r>
            <a:r>
              <a:rPr lang="en-IE" sz="8000" b="1" dirty="0" smtClean="0">
                <a:ln w="19050">
                  <a:solidFill>
                    <a:schemeClr val="accent2"/>
                  </a:solidFill>
                </a:ln>
                <a:solidFill>
                  <a:schemeClr val="accent1"/>
                </a:solidFill>
                <a:latin typeface="Sassoon" panose="02000503040000090004" pitchFamily="2" charset="0"/>
              </a:rPr>
              <a:t> caused great divi</a:t>
            </a:r>
            <a:r>
              <a:rPr lang="en-IE" sz="8000" b="1" dirty="0" smtClean="0">
                <a:ln w="19050">
                  <a:solidFill>
                    <a:schemeClr val="bg2"/>
                  </a:solidFill>
                </a:ln>
                <a:solidFill>
                  <a:srgbClr val="FFFF00"/>
                </a:solidFill>
                <a:latin typeface="Sassoon" panose="02000503040000090004" pitchFamily="2" charset="0"/>
              </a:rPr>
              <a:t>sion</a:t>
            </a:r>
            <a:r>
              <a:rPr lang="en-IE" sz="8000" b="1" dirty="0" smtClean="0">
                <a:ln w="19050">
                  <a:solidFill>
                    <a:schemeClr val="accent2"/>
                  </a:solidFill>
                </a:ln>
                <a:solidFill>
                  <a:schemeClr val="accent1"/>
                </a:solidFill>
                <a:latin typeface="Sassoon" panose="02000503040000090004" pitchFamily="2" charset="0"/>
              </a:rPr>
              <a:t>.</a:t>
            </a:r>
            <a:endParaRPr lang="en-IE" sz="8000" b="1" dirty="0">
              <a:ln w="19050">
                <a:solidFill>
                  <a:schemeClr val="accent2"/>
                </a:solidFill>
              </a:ln>
              <a:solidFill>
                <a:schemeClr val="accent1"/>
              </a:solidFill>
              <a:latin typeface="Sassoon" panose="02000503040000090004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907704" y="6381328"/>
            <a:ext cx="53285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Sassoon" panose="02000503040000090004" pitchFamily="2" charset="0"/>
              </a:rPr>
              <a:t>© </a:t>
            </a:r>
            <a:r>
              <a:rPr lang="en-IE" sz="1400" b="1" dirty="0" err="1" smtClean="0">
                <a:latin typeface="Sassoon" panose="02000503040000090004" pitchFamily="2" charset="0"/>
              </a:rPr>
              <a:t>Seomra</a:t>
            </a:r>
            <a:r>
              <a:rPr lang="en-IE" sz="1400" b="1" dirty="0" smtClean="0">
                <a:latin typeface="Sassoon" panose="02000503040000090004" pitchFamily="2" charset="0"/>
              </a:rPr>
              <a:t> </a:t>
            </a:r>
            <a:r>
              <a:rPr lang="en-IE" sz="1400" b="1" dirty="0" err="1" smtClean="0">
                <a:latin typeface="Sassoon" panose="02000503040000090004" pitchFamily="2" charset="0"/>
              </a:rPr>
              <a:t>Ranga</a:t>
            </a:r>
            <a:r>
              <a:rPr lang="en-IE" sz="1400" b="1" dirty="0" smtClean="0">
                <a:latin typeface="Sassoon" panose="02000503040000090004" pitchFamily="2" charset="0"/>
              </a:rPr>
              <a:t> 2017 www.seomraranga.com</a:t>
            </a:r>
            <a:endParaRPr lang="en-IE" sz="1400" b="1" dirty="0"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49171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E" sz="6600" dirty="0" smtClean="0">
                <a:ln w="19050" cmpd="sng">
                  <a:solidFill>
                    <a:schemeClr val="bg1"/>
                  </a:solidFill>
                  <a:prstDash val="solid"/>
                </a:ln>
                <a:latin typeface="Sassoon" panose="02000503040000090004" pitchFamily="2" charset="0"/>
              </a:rPr>
              <a:t>Sentence 9</a:t>
            </a:r>
            <a:endParaRPr lang="en-IE" sz="6600" dirty="0">
              <a:ln w="19050" cmpd="sng">
                <a:solidFill>
                  <a:schemeClr val="bg1"/>
                </a:solidFill>
                <a:prstDash val="solid"/>
              </a:ln>
              <a:latin typeface="Sassoon" panose="02000503040000090004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525963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IE" sz="8000" b="1" dirty="0" smtClean="0">
                <a:ln w="19050">
                  <a:solidFill>
                    <a:schemeClr val="accent2"/>
                  </a:solidFill>
                </a:ln>
                <a:solidFill>
                  <a:schemeClr val="accent1"/>
                </a:solidFill>
                <a:latin typeface="Sassoon" panose="02000503040000090004" pitchFamily="2" charset="0"/>
              </a:rPr>
              <a:t>Her confes</a:t>
            </a:r>
            <a:r>
              <a:rPr lang="en-IE" sz="8000" b="1" dirty="0" smtClean="0">
                <a:ln w="19050">
                  <a:solidFill>
                    <a:schemeClr val="bg2"/>
                  </a:solidFill>
                </a:ln>
                <a:solidFill>
                  <a:srgbClr val="FFFF00"/>
                </a:solidFill>
                <a:latin typeface="Sassoon" panose="02000503040000090004" pitchFamily="2" charset="0"/>
              </a:rPr>
              <a:t>sion</a:t>
            </a:r>
            <a:r>
              <a:rPr lang="en-IE" sz="8000" b="1" dirty="0" smtClean="0">
                <a:ln w="19050">
                  <a:solidFill>
                    <a:schemeClr val="accent2"/>
                  </a:solidFill>
                </a:ln>
                <a:solidFill>
                  <a:schemeClr val="accent1"/>
                </a:solidFill>
                <a:latin typeface="Sassoon" panose="02000503040000090004" pitchFamily="2" charset="0"/>
              </a:rPr>
              <a:t> to cheating led to a lengthy suspen</a:t>
            </a:r>
            <a:r>
              <a:rPr lang="en-IE" sz="8000" b="1" dirty="0" smtClean="0">
                <a:ln w="19050">
                  <a:solidFill>
                    <a:schemeClr val="bg2"/>
                  </a:solidFill>
                </a:ln>
                <a:solidFill>
                  <a:srgbClr val="FFFF00"/>
                </a:solidFill>
                <a:latin typeface="Sassoon" panose="02000503040000090004" pitchFamily="2" charset="0"/>
              </a:rPr>
              <a:t>sion</a:t>
            </a:r>
            <a:r>
              <a:rPr lang="en-IE" sz="8000" b="1" dirty="0" smtClean="0">
                <a:ln w="19050">
                  <a:solidFill>
                    <a:schemeClr val="accent2"/>
                  </a:solidFill>
                </a:ln>
                <a:solidFill>
                  <a:schemeClr val="accent1"/>
                </a:solidFill>
                <a:latin typeface="Sassoon" panose="02000503040000090004" pitchFamily="2" charset="0"/>
              </a:rPr>
              <a:t>.</a:t>
            </a:r>
            <a:endParaRPr lang="en-IE" sz="8000" b="1" dirty="0">
              <a:ln w="19050">
                <a:solidFill>
                  <a:schemeClr val="accent2"/>
                </a:solidFill>
              </a:ln>
              <a:solidFill>
                <a:schemeClr val="accent1"/>
              </a:solidFill>
              <a:latin typeface="Sassoon" panose="02000503040000090004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907704" y="6381328"/>
            <a:ext cx="53285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Sassoon" panose="02000503040000090004" pitchFamily="2" charset="0"/>
              </a:rPr>
              <a:t>© </a:t>
            </a:r>
            <a:r>
              <a:rPr lang="en-IE" sz="1400" b="1" dirty="0" err="1" smtClean="0">
                <a:latin typeface="Sassoon" panose="02000503040000090004" pitchFamily="2" charset="0"/>
              </a:rPr>
              <a:t>Seomra</a:t>
            </a:r>
            <a:r>
              <a:rPr lang="en-IE" sz="1400" b="1" dirty="0" smtClean="0">
                <a:latin typeface="Sassoon" panose="02000503040000090004" pitchFamily="2" charset="0"/>
              </a:rPr>
              <a:t> </a:t>
            </a:r>
            <a:r>
              <a:rPr lang="en-IE" sz="1400" b="1" dirty="0" err="1" smtClean="0">
                <a:latin typeface="Sassoon" panose="02000503040000090004" pitchFamily="2" charset="0"/>
              </a:rPr>
              <a:t>Ranga</a:t>
            </a:r>
            <a:r>
              <a:rPr lang="en-IE" sz="1400" b="1" dirty="0" smtClean="0">
                <a:latin typeface="Sassoon" panose="02000503040000090004" pitchFamily="2" charset="0"/>
              </a:rPr>
              <a:t> 2017 www.seomraranga.com</a:t>
            </a:r>
            <a:endParaRPr lang="en-IE" sz="1400" b="1" dirty="0"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91651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E" sz="6600" dirty="0" smtClean="0">
                <a:ln w="19050" cmpd="sng">
                  <a:solidFill>
                    <a:schemeClr val="bg1"/>
                  </a:solidFill>
                  <a:prstDash val="solid"/>
                </a:ln>
                <a:latin typeface="Sassoon" panose="02000503040000090004" pitchFamily="2" charset="0"/>
              </a:rPr>
              <a:t>Sentence 10</a:t>
            </a:r>
            <a:endParaRPr lang="en-IE" sz="6600" dirty="0">
              <a:ln w="19050" cmpd="sng">
                <a:solidFill>
                  <a:schemeClr val="bg1"/>
                </a:solidFill>
                <a:prstDash val="solid"/>
              </a:ln>
              <a:latin typeface="Sassoon" panose="02000503040000090004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525963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IE" sz="8000" b="1" dirty="0" smtClean="0">
                <a:ln w="19050">
                  <a:solidFill>
                    <a:schemeClr val="accent2"/>
                  </a:solidFill>
                </a:ln>
                <a:solidFill>
                  <a:schemeClr val="accent1"/>
                </a:solidFill>
                <a:latin typeface="Sassoon" panose="02000503040000090004" pitchFamily="2" charset="0"/>
              </a:rPr>
              <a:t>His profes</a:t>
            </a:r>
            <a:r>
              <a:rPr lang="en-IE" sz="8000" b="1" dirty="0" smtClean="0">
                <a:ln w="19050">
                  <a:solidFill>
                    <a:schemeClr val="bg2"/>
                  </a:solidFill>
                </a:ln>
                <a:solidFill>
                  <a:srgbClr val="FFFF00"/>
                </a:solidFill>
                <a:latin typeface="Sassoon" panose="02000503040000090004" pitchFamily="2" charset="0"/>
              </a:rPr>
              <a:t>sion</a:t>
            </a:r>
            <a:r>
              <a:rPr lang="en-IE" sz="8000" b="1" dirty="0" smtClean="0">
                <a:ln w="19050">
                  <a:solidFill>
                    <a:schemeClr val="accent2"/>
                  </a:solidFill>
                </a:ln>
                <a:solidFill>
                  <a:schemeClr val="accent1"/>
                </a:solidFill>
                <a:latin typeface="Sassoon" panose="02000503040000090004" pitchFamily="2" charset="0"/>
              </a:rPr>
              <a:t>al pen</a:t>
            </a:r>
            <a:r>
              <a:rPr lang="en-IE" sz="8000" b="1" dirty="0" smtClean="0">
                <a:ln w="19050">
                  <a:solidFill>
                    <a:schemeClr val="bg2"/>
                  </a:solidFill>
                </a:ln>
                <a:solidFill>
                  <a:srgbClr val="FFFF00"/>
                </a:solidFill>
                <a:latin typeface="Sassoon" panose="02000503040000090004" pitchFamily="2" charset="0"/>
              </a:rPr>
              <a:t>sion</a:t>
            </a:r>
            <a:r>
              <a:rPr lang="en-IE" sz="8000" b="1" dirty="0" smtClean="0">
                <a:ln w="19050">
                  <a:solidFill>
                    <a:schemeClr val="accent2"/>
                  </a:solidFill>
                </a:ln>
                <a:solidFill>
                  <a:schemeClr val="accent1"/>
                </a:solidFill>
                <a:latin typeface="Sassoon" panose="02000503040000090004" pitchFamily="2" charset="0"/>
              </a:rPr>
              <a:t> had reached its conclu</a:t>
            </a:r>
            <a:r>
              <a:rPr lang="en-IE" sz="8000" b="1" dirty="0" smtClean="0">
                <a:ln w="19050">
                  <a:solidFill>
                    <a:schemeClr val="bg2"/>
                  </a:solidFill>
                </a:ln>
                <a:solidFill>
                  <a:srgbClr val="FFFF00"/>
                </a:solidFill>
                <a:latin typeface="Sassoon" panose="02000503040000090004" pitchFamily="2" charset="0"/>
              </a:rPr>
              <a:t>sion</a:t>
            </a:r>
            <a:r>
              <a:rPr lang="en-IE" sz="8000" b="1" dirty="0" smtClean="0">
                <a:ln w="19050">
                  <a:solidFill>
                    <a:schemeClr val="accent2"/>
                  </a:solidFill>
                </a:ln>
                <a:solidFill>
                  <a:schemeClr val="accent1"/>
                </a:solidFill>
                <a:latin typeface="Sassoon" panose="02000503040000090004" pitchFamily="2" charset="0"/>
              </a:rPr>
              <a:t>.</a:t>
            </a:r>
            <a:endParaRPr lang="en-IE" sz="8000" b="1" dirty="0">
              <a:ln w="19050">
                <a:solidFill>
                  <a:schemeClr val="accent2"/>
                </a:solidFill>
              </a:ln>
              <a:solidFill>
                <a:schemeClr val="accent1"/>
              </a:solidFill>
              <a:latin typeface="Sassoon" panose="02000503040000090004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907704" y="6381328"/>
            <a:ext cx="53285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Sassoon" panose="02000503040000090004" pitchFamily="2" charset="0"/>
              </a:rPr>
              <a:t>© </a:t>
            </a:r>
            <a:r>
              <a:rPr lang="en-IE" sz="1400" b="1" dirty="0" err="1" smtClean="0">
                <a:latin typeface="Sassoon" panose="02000503040000090004" pitchFamily="2" charset="0"/>
              </a:rPr>
              <a:t>Seomra</a:t>
            </a:r>
            <a:r>
              <a:rPr lang="en-IE" sz="1400" b="1" dirty="0" smtClean="0">
                <a:latin typeface="Sassoon" panose="02000503040000090004" pitchFamily="2" charset="0"/>
              </a:rPr>
              <a:t> </a:t>
            </a:r>
            <a:r>
              <a:rPr lang="en-IE" sz="1400" b="1" dirty="0" err="1" smtClean="0">
                <a:latin typeface="Sassoon" panose="02000503040000090004" pitchFamily="2" charset="0"/>
              </a:rPr>
              <a:t>Ranga</a:t>
            </a:r>
            <a:r>
              <a:rPr lang="en-IE" sz="1400" b="1" dirty="0" smtClean="0">
                <a:latin typeface="Sassoon" panose="02000503040000090004" pitchFamily="2" charset="0"/>
              </a:rPr>
              <a:t> 2017 www.seomraranga.com</a:t>
            </a:r>
            <a:endParaRPr lang="en-IE" sz="1400" b="1" dirty="0"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38346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en-IE" sz="3500" b="1" dirty="0" smtClean="0">
              <a:ln w="28575">
                <a:solidFill>
                  <a:schemeClr val="accent2"/>
                </a:solidFill>
              </a:ln>
              <a:solidFill>
                <a:schemeClr val="accent1"/>
              </a:solidFill>
              <a:latin typeface="Sassoon" panose="02000503040000090004" pitchFamily="2" charset="0"/>
            </a:endParaRPr>
          </a:p>
          <a:p>
            <a:pPr marL="0" indent="0" algn="ctr">
              <a:buNone/>
            </a:pPr>
            <a:r>
              <a:rPr lang="en-IE" sz="16000" b="1" dirty="0" smtClean="0">
                <a:ln w="28575">
                  <a:solidFill>
                    <a:schemeClr val="accent2"/>
                  </a:solidFill>
                </a:ln>
                <a:solidFill>
                  <a:schemeClr val="accent1"/>
                </a:solidFill>
                <a:latin typeface="Sassoon" panose="02000503040000090004" pitchFamily="2" charset="0"/>
              </a:rPr>
              <a:t>man</a:t>
            </a:r>
            <a:r>
              <a:rPr lang="en-IE" sz="16000" b="1" dirty="0" smtClean="0">
                <a:ln w="28575">
                  <a:solidFill>
                    <a:schemeClr val="bg2"/>
                  </a:solidFill>
                </a:ln>
                <a:solidFill>
                  <a:schemeClr val="accent2"/>
                </a:solidFill>
                <a:latin typeface="Sassoon" panose="02000503040000090004" pitchFamily="2" charset="0"/>
              </a:rPr>
              <a:t>sion</a:t>
            </a:r>
            <a:endParaRPr lang="en-IE" sz="16000" b="1" dirty="0">
              <a:ln w="28575">
                <a:solidFill>
                  <a:schemeClr val="bg2"/>
                </a:solidFill>
              </a:ln>
              <a:solidFill>
                <a:schemeClr val="accent2"/>
              </a:solidFill>
              <a:latin typeface="Sassoon" panose="02000503040000090004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907704" y="6381328"/>
            <a:ext cx="53285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Sassoon" panose="02000503040000090004" pitchFamily="2" charset="0"/>
              </a:rPr>
              <a:t>© </a:t>
            </a:r>
            <a:r>
              <a:rPr lang="en-IE" sz="1400" b="1" dirty="0" err="1" smtClean="0">
                <a:latin typeface="Sassoon" panose="02000503040000090004" pitchFamily="2" charset="0"/>
              </a:rPr>
              <a:t>Seomra</a:t>
            </a:r>
            <a:r>
              <a:rPr lang="en-IE" sz="1400" b="1" dirty="0" smtClean="0">
                <a:latin typeface="Sassoon" panose="02000503040000090004" pitchFamily="2" charset="0"/>
              </a:rPr>
              <a:t> </a:t>
            </a:r>
            <a:r>
              <a:rPr lang="en-IE" sz="1400" b="1" dirty="0" err="1" smtClean="0">
                <a:latin typeface="Sassoon" panose="02000503040000090004" pitchFamily="2" charset="0"/>
              </a:rPr>
              <a:t>Ranga</a:t>
            </a:r>
            <a:r>
              <a:rPr lang="en-IE" sz="1400" b="1" dirty="0" smtClean="0">
                <a:latin typeface="Sassoon" panose="02000503040000090004" pitchFamily="2" charset="0"/>
              </a:rPr>
              <a:t> 2017 www.seomraranga.com</a:t>
            </a:r>
            <a:endParaRPr lang="en-IE" sz="1400" b="1" dirty="0"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26609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E" sz="6600" dirty="0" smtClean="0">
                <a:ln w="19050" cmpd="sng">
                  <a:solidFill>
                    <a:schemeClr val="bg1"/>
                  </a:solidFill>
                  <a:prstDash val="solid"/>
                </a:ln>
                <a:latin typeface="Sassoon" panose="02000503040000090004" pitchFamily="2" charset="0"/>
              </a:rPr>
              <a:t>Pupil Task</a:t>
            </a:r>
            <a:endParaRPr lang="en-IE" sz="6600" dirty="0">
              <a:ln w="19050" cmpd="sng">
                <a:solidFill>
                  <a:schemeClr val="bg1"/>
                </a:solidFill>
                <a:prstDash val="solid"/>
              </a:ln>
              <a:latin typeface="Sassoon" panose="02000503040000090004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5259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IE" sz="5200" b="1" dirty="0" smtClean="0">
                <a:ln w="19050">
                  <a:solidFill>
                    <a:schemeClr val="accent2"/>
                  </a:solidFill>
                </a:ln>
                <a:solidFill>
                  <a:schemeClr val="accent1"/>
                </a:solidFill>
                <a:latin typeface="Sassoon" panose="02000503040000090004" pitchFamily="2" charset="0"/>
              </a:rPr>
              <a:t>Create your own sentences using at least three –</a:t>
            </a:r>
            <a:r>
              <a:rPr lang="en-IE" sz="5200" b="1" dirty="0" err="1" smtClean="0">
                <a:ln w="19050">
                  <a:solidFill>
                    <a:schemeClr val="accent2"/>
                  </a:solidFill>
                </a:ln>
                <a:solidFill>
                  <a:schemeClr val="accent1"/>
                </a:solidFill>
                <a:latin typeface="Sassoon" panose="02000503040000090004" pitchFamily="2" charset="0"/>
              </a:rPr>
              <a:t>sion</a:t>
            </a:r>
            <a:r>
              <a:rPr lang="en-IE" sz="5200" b="1" dirty="0" smtClean="0">
                <a:ln w="19050">
                  <a:solidFill>
                    <a:schemeClr val="accent2"/>
                  </a:solidFill>
                </a:ln>
                <a:solidFill>
                  <a:schemeClr val="accent1"/>
                </a:solidFill>
                <a:latin typeface="Sassoon" panose="02000503040000090004" pitchFamily="2" charset="0"/>
              </a:rPr>
              <a:t> words from the next slide in each, write them out and then read them to a partner.</a:t>
            </a:r>
            <a:endParaRPr lang="en-IE" sz="5200" b="1" dirty="0">
              <a:ln w="19050">
                <a:solidFill>
                  <a:schemeClr val="accent2"/>
                </a:solidFill>
              </a:ln>
              <a:solidFill>
                <a:schemeClr val="accent1"/>
              </a:solidFill>
              <a:latin typeface="Sassoon" panose="02000503040000090004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907704" y="6381328"/>
            <a:ext cx="53285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Sassoon" panose="02000503040000090004" pitchFamily="2" charset="0"/>
              </a:rPr>
              <a:t>© </a:t>
            </a:r>
            <a:r>
              <a:rPr lang="en-IE" sz="1400" b="1" dirty="0" err="1" smtClean="0">
                <a:latin typeface="Sassoon" panose="02000503040000090004" pitchFamily="2" charset="0"/>
              </a:rPr>
              <a:t>Seomra</a:t>
            </a:r>
            <a:r>
              <a:rPr lang="en-IE" sz="1400" b="1" dirty="0" smtClean="0">
                <a:latin typeface="Sassoon" panose="02000503040000090004" pitchFamily="2" charset="0"/>
              </a:rPr>
              <a:t> </a:t>
            </a:r>
            <a:r>
              <a:rPr lang="en-IE" sz="1400" b="1" dirty="0" err="1" smtClean="0">
                <a:latin typeface="Sassoon" panose="02000503040000090004" pitchFamily="2" charset="0"/>
              </a:rPr>
              <a:t>Ranga</a:t>
            </a:r>
            <a:r>
              <a:rPr lang="en-IE" sz="1400" b="1" dirty="0" smtClean="0">
                <a:latin typeface="Sassoon" panose="02000503040000090004" pitchFamily="2" charset="0"/>
              </a:rPr>
              <a:t> 2017 www.seomraranga.com</a:t>
            </a:r>
            <a:endParaRPr lang="en-IE" sz="1400" b="1" dirty="0"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93717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E" sz="6600" dirty="0" smtClean="0">
                <a:ln w="19050" cmpd="sng">
                  <a:solidFill>
                    <a:schemeClr val="bg1"/>
                  </a:solidFill>
                  <a:prstDash val="solid"/>
                </a:ln>
                <a:latin typeface="Sassoon" panose="02000503040000090004" pitchFamily="2" charset="0"/>
              </a:rPr>
              <a:t>Pupil Task</a:t>
            </a:r>
            <a:endParaRPr lang="en-IE" sz="6600" dirty="0">
              <a:ln w="19050" cmpd="sng">
                <a:solidFill>
                  <a:schemeClr val="bg1"/>
                </a:solidFill>
                <a:prstDash val="solid"/>
              </a:ln>
              <a:latin typeface="Sassoon" panose="02000503040000090004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907704" y="6381328"/>
            <a:ext cx="53285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Sassoon" panose="02000503040000090004" pitchFamily="2" charset="0"/>
              </a:rPr>
              <a:t>© </a:t>
            </a:r>
            <a:r>
              <a:rPr lang="en-IE" sz="1400" b="1" dirty="0" err="1" smtClean="0">
                <a:latin typeface="Sassoon" panose="02000503040000090004" pitchFamily="2" charset="0"/>
              </a:rPr>
              <a:t>Seomra</a:t>
            </a:r>
            <a:r>
              <a:rPr lang="en-IE" sz="1400" b="1" dirty="0" smtClean="0">
                <a:latin typeface="Sassoon" panose="02000503040000090004" pitchFamily="2" charset="0"/>
              </a:rPr>
              <a:t> </a:t>
            </a:r>
            <a:r>
              <a:rPr lang="en-IE" sz="1400" b="1" dirty="0" err="1" smtClean="0">
                <a:latin typeface="Sassoon" panose="02000503040000090004" pitchFamily="2" charset="0"/>
              </a:rPr>
              <a:t>Ranga</a:t>
            </a:r>
            <a:r>
              <a:rPr lang="en-IE" sz="1400" b="1" dirty="0" smtClean="0">
                <a:latin typeface="Sassoon" panose="02000503040000090004" pitchFamily="2" charset="0"/>
              </a:rPr>
              <a:t> 2017 www.seomraranga.com</a:t>
            </a:r>
            <a:endParaRPr lang="en-IE" sz="1400" b="1" dirty="0">
              <a:latin typeface="Sassoon" panose="02000503040000090004" pitchFamily="2" charset="0"/>
            </a:endParaRP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53313851"/>
              </p:ext>
            </p:extLst>
          </p:nvPr>
        </p:nvGraphicFramePr>
        <p:xfrm>
          <a:off x="457200" y="1916832"/>
          <a:ext cx="8229600" cy="33695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5920"/>
                <a:gridCol w="1645920"/>
                <a:gridCol w="1645920"/>
                <a:gridCol w="1645920"/>
                <a:gridCol w="1645920"/>
              </a:tblGrid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</a:pPr>
                      <a:r>
                        <a:rPr lang="en-IE" sz="1800" dirty="0" smtClean="0">
                          <a:solidFill>
                            <a:schemeClr val="bg1"/>
                          </a:solidFill>
                        </a:rPr>
                        <a:t>decision</a:t>
                      </a:r>
                      <a:endParaRPr lang="en-IE" sz="18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ECEF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</a:pPr>
                      <a:r>
                        <a:rPr lang="en-IE" sz="1800" dirty="0" smtClean="0">
                          <a:solidFill>
                            <a:schemeClr val="bg1"/>
                          </a:solidFill>
                        </a:rPr>
                        <a:t>mansion</a:t>
                      </a:r>
                      <a:endParaRPr lang="en-IE" sz="18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ECEF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</a:pPr>
                      <a:r>
                        <a:rPr lang="en-IE" sz="1800" dirty="0" smtClean="0">
                          <a:solidFill>
                            <a:schemeClr val="bg1"/>
                          </a:solidFill>
                        </a:rPr>
                        <a:t>division</a:t>
                      </a:r>
                      <a:endParaRPr lang="en-IE" sz="18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ECEF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</a:pPr>
                      <a:r>
                        <a:rPr lang="en-IE" sz="1800" dirty="0" smtClean="0">
                          <a:solidFill>
                            <a:schemeClr val="bg1"/>
                          </a:solidFill>
                        </a:rPr>
                        <a:t>vision</a:t>
                      </a:r>
                      <a:endParaRPr lang="en-IE" sz="18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ECEF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</a:pPr>
                      <a:r>
                        <a:rPr lang="en-IE" sz="1800" dirty="0" smtClean="0">
                          <a:solidFill>
                            <a:schemeClr val="bg1"/>
                          </a:solidFill>
                        </a:rPr>
                        <a:t>mission</a:t>
                      </a:r>
                      <a:endParaRPr lang="en-IE" sz="18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ECEFF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</a:pPr>
                      <a:r>
                        <a:rPr lang="en-IE" sz="1800" b="1" dirty="0" smtClean="0">
                          <a:solidFill>
                            <a:schemeClr val="bg1"/>
                          </a:solidFill>
                        </a:rPr>
                        <a:t>session</a:t>
                      </a:r>
                      <a:endParaRPr lang="en-IE" sz="1800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</a:pPr>
                      <a:r>
                        <a:rPr lang="en-IE" sz="1800" b="1" dirty="0" smtClean="0">
                          <a:solidFill>
                            <a:schemeClr val="bg1"/>
                          </a:solidFill>
                        </a:rPr>
                        <a:t>fusion</a:t>
                      </a:r>
                      <a:endParaRPr lang="en-IE" sz="1800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</a:pPr>
                      <a:r>
                        <a:rPr lang="en-IE" sz="1800" b="1" dirty="0" smtClean="0">
                          <a:solidFill>
                            <a:schemeClr val="bg1"/>
                          </a:solidFill>
                        </a:rPr>
                        <a:t>illusion</a:t>
                      </a:r>
                      <a:endParaRPr lang="en-IE" sz="1800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</a:pPr>
                      <a:r>
                        <a:rPr lang="en-IE" sz="1800" b="1" dirty="0" smtClean="0">
                          <a:solidFill>
                            <a:schemeClr val="bg1"/>
                          </a:solidFill>
                        </a:rPr>
                        <a:t>collision</a:t>
                      </a:r>
                      <a:endParaRPr lang="en-IE" sz="1800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</a:pPr>
                      <a:r>
                        <a:rPr lang="en-IE" sz="1800" b="1" dirty="0" smtClean="0">
                          <a:solidFill>
                            <a:schemeClr val="bg1"/>
                          </a:solidFill>
                        </a:rPr>
                        <a:t>profession</a:t>
                      </a:r>
                      <a:endParaRPr lang="en-IE" sz="1800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</a:pPr>
                      <a:r>
                        <a:rPr lang="en-IE" sz="1800" b="1" dirty="0" smtClean="0">
                          <a:solidFill>
                            <a:schemeClr val="bg1"/>
                          </a:solidFill>
                        </a:rPr>
                        <a:t>passion</a:t>
                      </a:r>
                      <a:endParaRPr lang="en-IE" sz="18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ECEF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</a:pPr>
                      <a:r>
                        <a:rPr lang="en-IE" sz="1800" b="1" dirty="0" smtClean="0">
                          <a:solidFill>
                            <a:schemeClr val="bg1"/>
                          </a:solidFill>
                        </a:rPr>
                        <a:t>confusion</a:t>
                      </a:r>
                      <a:endParaRPr lang="en-IE" sz="18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ECEF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</a:pPr>
                      <a:r>
                        <a:rPr lang="en-IE" sz="1800" b="1" dirty="0" smtClean="0">
                          <a:solidFill>
                            <a:schemeClr val="bg1"/>
                          </a:solidFill>
                        </a:rPr>
                        <a:t>discussion</a:t>
                      </a:r>
                      <a:endParaRPr lang="en-IE" sz="18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ECEF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</a:pPr>
                      <a:r>
                        <a:rPr lang="en-IE" sz="1800" b="1" dirty="0" smtClean="0">
                          <a:solidFill>
                            <a:schemeClr val="bg1"/>
                          </a:solidFill>
                        </a:rPr>
                        <a:t>conclusion</a:t>
                      </a:r>
                      <a:endParaRPr lang="en-IE" sz="18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ECEF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</a:pPr>
                      <a:r>
                        <a:rPr lang="en-IE" sz="1800" b="1" dirty="0" smtClean="0">
                          <a:solidFill>
                            <a:schemeClr val="bg1"/>
                          </a:solidFill>
                        </a:rPr>
                        <a:t>tension</a:t>
                      </a:r>
                      <a:endParaRPr lang="en-IE" sz="18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ECEFF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</a:pPr>
                      <a:r>
                        <a:rPr lang="en-IE" sz="1800" b="1" dirty="0" smtClean="0">
                          <a:solidFill>
                            <a:schemeClr val="bg1"/>
                          </a:solidFill>
                        </a:rPr>
                        <a:t>television</a:t>
                      </a:r>
                      <a:endParaRPr lang="en-IE" sz="1800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</a:pPr>
                      <a:r>
                        <a:rPr lang="en-IE" sz="1800" b="1" dirty="0" smtClean="0">
                          <a:solidFill>
                            <a:schemeClr val="bg1"/>
                          </a:solidFill>
                        </a:rPr>
                        <a:t>succession</a:t>
                      </a:r>
                      <a:endParaRPr lang="en-IE" sz="1800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</a:pPr>
                      <a:r>
                        <a:rPr lang="en-IE" sz="1800" b="1" dirty="0" smtClean="0">
                          <a:solidFill>
                            <a:schemeClr val="bg1"/>
                          </a:solidFill>
                        </a:rPr>
                        <a:t>suspension</a:t>
                      </a:r>
                      <a:endParaRPr lang="en-IE" sz="1800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</a:pPr>
                      <a:r>
                        <a:rPr lang="en-IE" sz="1800" b="1" dirty="0" smtClean="0">
                          <a:solidFill>
                            <a:schemeClr val="bg1"/>
                          </a:solidFill>
                        </a:rPr>
                        <a:t>admission</a:t>
                      </a:r>
                      <a:endParaRPr lang="en-IE" sz="1800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</a:pPr>
                      <a:r>
                        <a:rPr lang="en-IE" sz="1800" b="1" dirty="0" smtClean="0">
                          <a:solidFill>
                            <a:schemeClr val="bg1"/>
                          </a:solidFill>
                        </a:rPr>
                        <a:t>revision</a:t>
                      </a:r>
                      <a:endParaRPr lang="en-IE" sz="1800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</a:pPr>
                      <a:r>
                        <a:rPr lang="en-IE" sz="1800" b="1" dirty="0" smtClean="0">
                          <a:solidFill>
                            <a:schemeClr val="bg1"/>
                          </a:solidFill>
                        </a:rPr>
                        <a:t>pension</a:t>
                      </a:r>
                      <a:endParaRPr lang="en-IE" sz="1800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</a:pPr>
                      <a:r>
                        <a:rPr lang="en-IE" sz="1800" b="1" dirty="0" smtClean="0">
                          <a:solidFill>
                            <a:schemeClr val="bg1"/>
                          </a:solidFill>
                        </a:rPr>
                        <a:t>permission</a:t>
                      </a:r>
                      <a:endParaRPr lang="en-IE" sz="1800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</a:pPr>
                      <a:r>
                        <a:rPr lang="en-IE" sz="1800" b="1" dirty="0" smtClean="0">
                          <a:solidFill>
                            <a:schemeClr val="bg1"/>
                          </a:solidFill>
                        </a:rPr>
                        <a:t>confession</a:t>
                      </a:r>
                      <a:endParaRPr lang="en-IE" sz="1800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</a:pPr>
                      <a:r>
                        <a:rPr lang="en-IE" sz="1800" b="1" dirty="0" smtClean="0">
                          <a:solidFill>
                            <a:schemeClr val="bg1"/>
                          </a:solidFill>
                        </a:rPr>
                        <a:t>extension</a:t>
                      </a:r>
                      <a:endParaRPr lang="en-IE" sz="1800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</a:pPr>
                      <a:r>
                        <a:rPr lang="en-IE" sz="1800" b="1" dirty="0" smtClean="0">
                          <a:solidFill>
                            <a:schemeClr val="bg1"/>
                          </a:solidFill>
                        </a:rPr>
                        <a:t>explosion</a:t>
                      </a:r>
                      <a:endParaRPr lang="en-IE" sz="1800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</a:pPr>
                      <a:endParaRPr lang="en-IE" sz="1800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</a:pPr>
                      <a:endParaRPr lang="en-IE" sz="1800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</a:pPr>
                      <a:r>
                        <a:rPr lang="en-IE" sz="1800" b="1" dirty="0" smtClean="0">
                          <a:solidFill>
                            <a:schemeClr val="bg1"/>
                          </a:solidFill>
                        </a:rPr>
                        <a:t>comprehension</a:t>
                      </a:r>
                      <a:endParaRPr lang="en-IE" sz="1800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</a:pPr>
                      <a:endParaRPr lang="en-IE" sz="1800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</a:pPr>
                      <a:endParaRPr lang="en-IE" sz="1800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728905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en-IE" sz="3500" b="1" dirty="0" smtClean="0">
              <a:ln w="28575">
                <a:solidFill>
                  <a:schemeClr val="accent2"/>
                </a:solidFill>
              </a:ln>
              <a:solidFill>
                <a:schemeClr val="accent1"/>
              </a:solidFill>
              <a:latin typeface="Sassoon" panose="02000503040000090004" pitchFamily="2" charset="0"/>
            </a:endParaRPr>
          </a:p>
          <a:p>
            <a:pPr marL="0" indent="0" algn="ctr">
              <a:buNone/>
            </a:pPr>
            <a:r>
              <a:rPr lang="en-IE" sz="16000" b="1" dirty="0" smtClean="0">
                <a:ln w="28575">
                  <a:solidFill>
                    <a:schemeClr val="accent2"/>
                  </a:solidFill>
                </a:ln>
                <a:solidFill>
                  <a:schemeClr val="accent1"/>
                </a:solidFill>
                <a:latin typeface="Sassoon" panose="02000503040000090004" pitchFamily="2" charset="0"/>
              </a:rPr>
              <a:t>divi</a:t>
            </a:r>
            <a:r>
              <a:rPr lang="en-IE" sz="16000" b="1" dirty="0" smtClean="0">
                <a:ln w="28575">
                  <a:solidFill>
                    <a:schemeClr val="bg2"/>
                  </a:solidFill>
                </a:ln>
                <a:solidFill>
                  <a:schemeClr val="accent2"/>
                </a:solidFill>
                <a:latin typeface="Sassoon" panose="02000503040000090004" pitchFamily="2" charset="0"/>
              </a:rPr>
              <a:t>sion</a:t>
            </a:r>
            <a:endParaRPr lang="en-IE" sz="16000" b="1" dirty="0">
              <a:ln w="28575">
                <a:solidFill>
                  <a:schemeClr val="bg2"/>
                </a:solidFill>
              </a:ln>
              <a:solidFill>
                <a:schemeClr val="accent2"/>
              </a:solidFill>
              <a:latin typeface="Sassoon" panose="02000503040000090004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907704" y="6381328"/>
            <a:ext cx="53285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Sassoon" panose="02000503040000090004" pitchFamily="2" charset="0"/>
              </a:rPr>
              <a:t>© </a:t>
            </a:r>
            <a:r>
              <a:rPr lang="en-IE" sz="1400" b="1" dirty="0" err="1" smtClean="0">
                <a:latin typeface="Sassoon" panose="02000503040000090004" pitchFamily="2" charset="0"/>
              </a:rPr>
              <a:t>Seomra</a:t>
            </a:r>
            <a:r>
              <a:rPr lang="en-IE" sz="1400" b="1" dirty="0" smtClean="0">
                <a:latin typeface="Sassoon" panose="02000503040000090004" pitchFamily="2" charset="0"/>
              </a:rPr>
              <a:t> </a:t>
            </a:r>
            <a:r>
              <a:rPr lang="en-IE" sz="1400" b="1" dirty="0" err="1" smtClean="0">
                <a:latin typeface="Sassoon" panose="02000503040000090004" pitchFamily="2" charset="0"/>
              </a:rPr>
              <a:t>Ranga</a:t>
            </a:r>
            <a:r>
              <a:rPr lang="en-IE" sz="1400" b="1" dirty="0" smtClean="0">
                <a:latin typeface="Sassoon" panose="02000503040000090004" pitchFamily="2" charset="0"/>
              </a:rPr>
              <a:t> 2017 www.seomraranga.com</a:t>
            </a:r>
            <a:endParaRPr lang="en-IE" sz="1400" b="1" dirty="0"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0456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en-IE" sz="3500" b="1" dirty="0" smtClean="0">
              <a:ln w="28575">
                <a:solidFill>
                  <a:schemeClr val="accent2"/>
                </a:solidFill>
              </a:ln>
              <a:solidFill>
                <a:schemeClr val="accent1"/>
              </a:solidFill>
              <a:latin typeface="Sassoon" panose="02000503040000090004" pitchFamily="2" charset="0"/>
            </a:endParaRPr>
          </a:p>
          <a:p>
            <a:pPr marL="0" indent="0" algn="ctr">
              <a:buNone/>
            </a:pPr>
            <a:r>
              <a:rPr lang="en-IE" sz="16000" b="1" dirty="0" smtClean="0">
                <a:ln w="28575">
                  <a:solidFill>
                    <a:schemeClr val="accent2"/>
                  </a:solidFill>
                </a:ln>
                <a:solidFill>
                  <a:schemeClr val="accent1"/>
                </a:solidFill>
                <a:latin typeface="Sassoon" panose="02000503040000090004" pitchFamily="2" charset="0"/>
              </a:rPr>
              <a:t>vi</a:t>
            </a:r>
            <a:r>
              <a:rPr lang="en-IE" sz="16000" b="1" dirty="0" smtClean="0">
                <a:ln w="28575">
                  <a:solidFill>
                    <a:schemeClr val="bg2"/>
                  </a:solidFill>
                </a:ln>
                <a:solidFill>
                  <a:schemeClr val="accent2"/>
                </a:solidFill>
                <a:latin typeface="Sassoon" panose="02000503040000090004" pitchFamily="2" charset="0"/>
              </a:rPr>
              <a:t>sion</a:t>
            </a:r>
            <a:endParaRPr lang="en-IE" sz="16000" b="1" dirty="0">
              <a:ln w="28575">
                <a:solidFill>
                  <a:schemeClr val="bg2"/>
                </a:solidFill>
              </a:ln>
              <a:solidFill>
                <a:schemeClr val="accent2"/>
              </a:solidFill>
              <a:latin typeface="Sassoon" panose="02000503040000090004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907704" y="6381328"/>
            <a:ext cx="53285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Sassoon" panose="02000503040000090004" pitchFamily="2" charset="0"/>
              </a:rPr>
              <a:t>© </a:t>
            </a:r>
            <a:r>
              <a:rPr lang="en-IE" sz="1400" b="1" dirty="0" err="1" smtClean="0">
                <a:latin typeface="Sassoon" panose="02000503040000090004" pitchFamily="2" charset="0"/>
              </a:rPr>
              <a:t>Seomra</a:t>
            </a:r>
            <a:r>
              <a:rPr lang="en-IE" sz="1400" b="1" dirty="0" smtClean="0">
                <a:latin typeface="Sassoon" panose="02000503040000090004" pitchFamily="2" charset="0"/>
              </a:rPr>
              <a:t> </a:t>
            </a:r>
            <a:r>
              <a:rPr lang="en-IE" sz="1400" b="1" dirty="0" err="1" smtClean="0">
                <a:latin typeface="Sassoon" panose="02000503040000090004" pitchFamily="2" charset="0"/>
              </a:rPr>
              <a:t>Ranga</a:t>
            </a:r>
            <a:r>
              <a:rPr lang="en-IE" sz="1400" b="1" dirty="0" smtClean="0">
                <a:latin typeface="Sassoon" panose="02000503040000090004" pitchFamily="2" charset="0"/>
              </a:rPr>
              <a:t> 2017 www.seomraranga.com</a:t>
            </a:r>
            <a:endParaRPr lang="en-IE" sz="1400" b="1" dirty="0"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48284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en-IE" sz="3500" b="1" dirty="0" smtClean="0">
              <a:ln w="28575">
                <a:solidFill>
                  <a:schemeClr val="accent2"/>
                </a:solidFill>
              </a:ln>
              <a:solidFill>
                <a:schemeClr val="accent1"/>
              </a:solidFill>
              <a:latin typeface="Sassoon" panose="02000503040000090004" pitchFamily="2" charset="0"/>
            </a:endParaRPr>
          </a:p>
          <a:p>
            <a:pPr marL="0" indent="0" algn="ctr">
              <a:buNone/>
            </a:pPr>
            <a:r>
              <a:rPr lang="en-IE" sz="16000" b="1" dirty="0" smtClean="0">
                <a:ln w="28575">
                  <a:solidFill>
                    <a:schemeClr val="accent2"/>
                  </a:solidFill>
                </a:ln>
                <a:solidFill>
                  <a:schemeClr val="accent1"/>
                </a:solidFill>
                <a:latin typeface="Sassoon" panose="02000503040000090004" pitchFamily="2" charset="0"/>
              </a:rPr>
              <a:t>mis</a:t>
            </a:r>
            <a:r>
              <a:rPr lang="en-IE" sz="16000" b="1" dirty="0" smtClean="0">
                <a:ln w="28575">
                  <a:solidFill>
                    <a:schemeClr val="bg2"/>
                  </a:solidFill>
                </a:ln>
                <a:solidFill>
                  <a:schemeClr val="accent2"/>
                </a:solidFill>
                <a:latin typeface="Sassoon" panose="02000503040000090004" pitchFamily="2" charset="0"/>
              </a:rPr>
              <a:t>sion</a:t>
            </a:r>
            <a:endParaRPr lang="en-IE" sz="16000" b="1" dirty="0">
              <a:ln w="28575">
                <a:solidFill>
                  <a:schemeClr val="bg2"/>
                </a:solidFill>
              </a:ln>
              <a:solidFill>
                <a:schemeClr val="accent2"/>
              </a:solidFill>
              <a:latin typeface="Sassoon" panose="02000503040000090004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907704" y="6381328"/>
            <a:ext cx="53285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Sassoon" panose="02000503040000090004" pitchFamily="2" charset="0"/>
              </a:rPr>
              <a:t>© </a:t>
            </a:r>
            <a:r>
              <a:rPr lang="en-IE" sz="1400" b="1" dirty="0" err="1" smtClean="0">
                <a:latin typeface="Sassoon" panose="02000503040000090004" pitchFamily="2" charset="0"/>
              </a:rPr>
              <a:t>Seomra</a:t>
            </a:r>
            <a:r>
              <a:rPr lang="en-IE" sz="1400" b="1" dirty="0" smtClean="0">
                <a:latin typeface="Sassoon" panose="02000503040000090004" pitchFamily="2" charset="0"/>
              </a:rPr>
              <a:t> </a:t>
            </a:r>
            <a:r>
              <a:rPr lang="en-IE" sz="1400" b="1" dirty="0" err="1" smtClean="0">
                <a:latin typeface="Sassoon" panose="02000503040000090004" pitchFamily="2" charset="0"/>
              </a:rPr>
              <a:t>Ranga</a:t>
            </a:r>
            <a:r>
              <a:rPr lang="en-IE" sz="1400" b="1" dirty="0" smtClean="0">
                <a:latin typeface="Sassoon" panose="02000503040000090004" pitchFamily="2" charset="0"/>
              </a:rPr>
              <a:t> 2017 www.seomraranga.com</a:t>
            </a:r>
            <a:endParaRPr lang="en-IE" sz="1400" b="1" dirty="0"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79498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en-IE" sz="3500" b="1" dirty="0" smtClean="0">
              <a:ln w="28575">
                <a:solidFill>
                  <a:schemeClr val="accent2"/>
                </a:solidFill>
              </a:ln>
              <a:solidFill>
                <a:schemeClr val="accent1"/>
              </a:solidFill>
              <a:latin typeface="Sassoon" panose="02000503040000090004" pitchFamily="2" charset="0"/>
            </a:endParaRPr>
          </a:p>
          <a:p>
            <a:pPr marL="0" indent="0" algn="ctr">
              <a:buNone/>
            </a:pPr>
            <a:r>
              <a:rPr lang="en-IE" sz="16000" b="1" dirty="0" smtClean="0">
                <a:ln w="28575">
                  <a:solidFill>
                    <a:schemeClr val="accent2"/>
                  </a:solidFill>
                </a:ln>
                <a:solidFill>
                  <a:schemeClr val="accent1"/>
                </a:solidFill>
                <a:latin typeface="Sassoon" panose="02000503040000090004" pitchFamily="2" charset="0"/>
              </a:rPr>
              <a:t>ses</a:t>
            </a:r>
            <a:r>
              <a:rPr lang="en-IE" sz="16000" b="1" dirty="0" smtClean="0">
                <a:ln w="28575">
                  <a:solidFill>
                    <a:schemeClr val="bg2"/>
                  </a:solidFill>
                </a:ln>
                <a:solidFill>
                  <a:schemeClr val="accent2"/>
                </a:solidFill>
                <a:latin typeface="Sassoon" panose="02000503040000090004" pitchFamily="2" charset="0"/>
              </a:rPr>
              <a:t>sion</a:t>
            </a:r>
            <a:endParaRPr lang="en-IE" sz="16000" b="1" dirty="0">
              <a:ln w="28575">
                <a:solidFill>
                  <a:schemeClr val="bg2"/>
                </a:solidFill>
              </a:ln>
              <a:solidFill>
                <a:schemeClr val="accent2"/>
              </a:solidFill>
              <a:latin typeface="Sassoon" panose="02000503040000090004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907704" y="6381328"/>
            <a:ext cx="53285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Sassoon" panose="02000503040000090004" pitchFamily="2" charset="0"/>
              </a:rPr>
              <a:t>© </a:t>
            </a:r>
            <a:r>
              <a:rPr lang="en-IE" sz="1400" b="1" dirty="0" err="1" smtClean="0">
                <a:latin typeface="Sassoon" panose="02000503040000090004" pitchFamily="2" charset="0"/>
              </a:rPr>
              <a:t>Seomra</a:t>
            </a:r>
            <a:r>
              <a:rPr lang="en-IE" sz="1400" b="1" dirty="0" smtClean="0">
                <a:latin typeface="Sassoon" panose="02000503040000090004" pitchFamily="2" charset="0"/>
              </a:rPr>
              <a:t> </a:t>
            </a:r>
            <a:r>
              <a:rPr lang="en-IE" sz="1400" b="1" dirty="0" err="1" smtClean="0">
                <a:latin typeface="Sassoon" panose="02000503040000090004" pitchFamily="2" charset="0"/>
              </a:rPr>
              <a:t>Ranga</a:t>
            </a:r>
            <a:r>
              <a:rPr lang="en-IE" sz="1400" b="1" dirty="0" smtClean="0">
                <a:latin typeface="Sassoon" panose="02000503040000090004" pitchFamily="2" charset="0"/>
              </a:rPr>
              <a:t> 2017 www.seomraranga.com</a:t>
            </a:r>
            <a:endParaRPr lang="en-IE" sz="1400" b="1" dirty="0"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93949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en-IE" sz="3500" b="1" dirty="0" smtClean="0">
              <a:ln w="28575">
                <a:solidFill>
                  <a:schemeClr val="accent2"/>
                </a:solidFill>
              </a:ln>
              <a:solidFill>
                <a:schemeClr val="accent1"/>
              </a:solidFill>
              <a:latin typeface="Sassoon" panose="02000503040000090004" pitchFamily="2" charset="0"/>
            </a:endParaRPr>
          </a:p>
          <a:p>
            <a:pPr marL="0" indent="0" algn="ctr">
              <a:buNone/>
            </a:pPr>
            <a:r>
              <a:rPr lang="en-IE" sz="16000" b="1" dirty="0" smtClean="0">
                <a:ln w="28575">
                  <a:solidFill>
                    <a:schemeClr val="accent2"/>
                  </a:solidFill>
                </a:ln>
                <a:solidFill>
                  <a:schemeClr val="accent1"/>
                </a:solidFill>
                <a:latin typeface="Sassoon" panose="02000503040000090004" pitchFamily="2" charset="0"/>
              </a:rPr>
              <a:t>fu</a:t>
            </a:r>
            <a:r>
              <a:rPr lang="en-IE" sz="16000" b="1" dirty="0" smtClean="0">
                <a:ln w="28575">
                  <a:solidFill>
                    <a:schemeClr val="bg2"/>
                  </a:solidFill>
                </a:ln>
                <a:solidFill>
                  <a:schemeClr val="accent2"/>
                </a:solidFill>
                <a:latin typeface="Sassoon" panose="02000503040000090004" pitchFamily="2" charset="0"/>
              </a:rPr>
              <a:t>sion</a:t>
            </a:r>
            <a:endParaRPr lang="en-IE" sz="16000" b="1" dirty="0">
              <a:ln w="28575">
                <a:solidFill>
                  <a:schemeClr val="bg2"/>
                </a:solidFill>
              </a:ln>
              <a:solidFill>
                <a:schemeClr val="accent2"/>
              </a:solidFill>
              <a:latin typeface="Sassoon" panose="02000503040000090004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907704" y="6381328"/>
            <a:ext cx="53285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Sassoon" panose="02000503040000090004" pitchFamily="2" charset="0"/>
              </a:rPr>
              <a:t>© </a:t>
            </a:r>
            <a:r>
              <a:rPr lang="en-IE" sz="1400" b="1" dirty="0" err="1" smtClean="0">
                <a:latin typeface="Sassoon" panose="02000503040000090004" pitchFamily="2" charset="0"/>
              </a:rPr>
              <a:t>Seomra</a:t>
            </a:r>
            <a:r>
              <a:rPr lang="en-IE" sz="1400" b="1" dirty="0" smtClean="0">
                <a:latin typeface="Sassoon" panose="02000503040000090004" pitchFamily="2" charset="0"/>
              </a:rPr>
              <a:t> </a:t>
            </a:r>
            <a:r>
              <a:rPr lang="en-IE" sz="1400" b="1" dirty="0" err="1" smtClean="0">
                <a:latin typeface="Sassoon" panose="02000503040000090004" pitchFamily="2" charset="0"/>
              </a:rPr>
              <a:t>Ranga</a:t>
            </a:r>
            <a:r>
              <a:rPr lang="en-IE" sz="1400" b="1" dirty="0" smtClean="0">
                <a:latin typeface="Sassoon" panose="02000503040000090004" pitchFamily="2" charset="0"/>
              </a:rPr>
              <a:t> 2017 www.seomraranga.com</a:t>
            </a:r>
            <a:endParaRPr lang="en-IE" sz="1400" b="1" dirty="0"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33366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atch">
  <a:themeElements>
    <a:clrScheme name="Thatch">
      <a:dk1>
        <a:sysClr val="windowText" lastClr="000000"/>
      </a:dk1>
      <a:lt1>
        <a:sysClr val="window" lastClr="FFFFFF"/>
      </a:lt1>
      <a:dk2>
        <a:srgbClr val="1D3641"/>
      </a:dk2>
      <a:lt2>
        <a:srgbClr val="DFE6D0"/>
      </a:lt2>
      <a:accent1>
        <a:srgbClr val="759AA5"/>
      </a:accent1>
      <a:accent2>
        <a:srgbClr val="CFC60D"/>
      </a:accent2>
      <a:accent3>
        <a:srgbClr val="99987F"/>
      </a:accent3>
      <a:accent4>
        <a:srgbClr val="90AC97"/>
      </a:accent4>
      <a:accent5>
        <a:srgbClr val="FFAD1C"/>
      </a:accent5>
      <a:accent6>
        <a:srgbClr val="B9AB6F"/>
      </a:accent6>
      <a:hlink>
        <a:srgbClr val="66AACD"/>
      </a:hlink>
      <a:folHlink>
        <a:srgbClr val="809DB3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Thatch">
      <a:fillStyleLst>
        <a:solidFill>
          <a:schemeClr val="phClr"/>
        </a:solidFill>
        <a:gradFill rotWithShape="1">
          <a:gsLst>
            <a:gs pos="0">
              <a:schemeClr val="phClr">
                <a:tint val="79000"/>
                <a:satMod val="180000"/>
              </a:schemeClr>
            </a:gs>
            <a:gs pos="65000">
              <a:schemeClr val="phClr">
                <a:tint val="52000"/>
                <a:satMod val="250000"/>
              </a:schemeClr>
            </a:gs>
            <a:gs pos="100000">
              <a:schemeClr val="phClr">
                <a:tint val="29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8700000"/>
            </a:lightRig>
          </a:scene3d>
          <a:sp3d contourW="12700" prstMaterial="dkEdge">
            <a:bevelT w="0" h="0" prst="relaxedInset"/>
            <a:contourClr>
              <a:schemeClr val="phClr">
                <a:shade val="65000"/>
                <a:satMod val="15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13200000"/>
            </a:lightRig>
          </a:scene3d>
          <a:sp3d prstMaterial="dkEdge">
            <a:bevelT w="63500" h="50800" prst="relaxedIns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hade val="95000"/>
                <a:satMod val="200000"/>
              </a:schemeClr>
            </a:gs>
            <a:gs pos="53000">
              <a:schemeClr val="phClr">
                <a:shade val="60000"/>
                <a:satMod val="220000"/>
              </a:schemeClr>
            </a:gs>
            <a:gs pos="100000">
              <a:schemeClr val="phClr">
                <a:shade val="45000"/>
                <a:satMod val="22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3000"/>
                <a:shade val="97000"/>
                <a:satMod val="230000"/>
              </a:schemeClr>
            </a:gs>
            <a:gs pos="100000">
              <a:schemeClr val="phClr">
                <a:shade val="35000"/>
                <a:satMod val="250000"/>
              </a:schemeClr>
            </a:gs>
          </a:gsLst>
          <a:path path="circle">
            <a:fillToRect l="15000" t="50000" r="85000" b="6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Thatch</Template>
  <TotalTime>293</TotalTime>
  <Words>441</Words>
  <Application>Microsoft Office PowerPoint</Application>
  <PresentationFormat>On-screen Show (4:3)</PresentationFormat>
  <Paragraphs>147</Paragraphs>
  <Slides>41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41</vt:i4>
      </vt:variant>
    </vt:vector>
  </HeadingPairs>
  <TitlesOfParts>
    <vt:vector size="42" baseType="lpstr">
      <vt:lpstr>Thatch</vt:lpstr>
      <vt:lpstr>-sion Words</vt:lpstr>
      <vt:lpstr>-sion Words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Class Activity</vt:lpstr>
      <vt:lpstr>Sentence 1</vt:lpstr>
      <vt:lpstr>Sentence 2</vt:lpstr>
      <vt:lpstr>Sentence 3</vt:lpstr>
      <vt:lpstr>Sentence 4</vt:lpstr>
      <vt:lpstr>Sentence 5</vt:lpstr>
      <vt:lpstr>Sentence 6</vt:lpstr>
      <vt:lpstr>Sentence 7</vt:lpstr>
      <vt:lpstr>Sentence 8</vt:lpstr>
      <vt:lpstr>Sentence 9</vt:lpstr>
      <vt:lpstr>Sentence 10</vt:lpstr>
      <vt:lpstr>Pupil Task</vt:lpstr>
      <vt:lpstr>Pupil Task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-tion Words</dc:title>
  <dc:creator>Damien</dc:creator>
  <cp:lastModifiedBy>Damien</cp:lastModifiedBy>
  <cp:revision>26</cp:revision>
  <dcterms:created xsi:type="dcterms:W3CDTF">2017-03-18T11:39:45Z</dcterms:created>
  <dcterms:modified xsi:type="dcterms:W3CDTF">2017-11-04T15:37:59Z</dcterms:modified>
</cp:coreProperties>
</file>