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3" r:id="rId2"/>
    <p:sldId id="263" r:id="rId3"/>
    <p:sldId id="265" r:id="rId4"/>
    <p:sldId id="257" r:id="rId5"/>
    <p:sldId id="264" r:id="rId6"/>
    <p:sldId id="262" r:id="rId7"/>
    <p:sldId id="261" r:id="rId8"/>
    <p:sldId id="260" r:id="rId9"/>
    <p:sldId id="259" r:id="rId10"/>
    <p:sldId id="258" r:id="rId11"/>
    <p:sldId id="273" r:id="rId12"/>
    <p:sldId id="282" r:id="rId13"/>
    <p:sldId id="283" r:id="rId14"/>
    <p:sldId id="268" r:id="rId15"/>
    <p:sldId id="269" r:id="rId16"/>
    <p:sldId id="270" r:id="rId17"/>
    <p:sldId id="271" r:id="rId18"/>
    <p:sldId id="272" r:id="rId19"/>
    <p:sldId id="300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9" r:id="rId28"/>
    <p:sldId id="266" r:id="rId29"/>
    <p:sldId id="267" r:id="rId30"/>
    <p:sldId id="284" r:id="rId31"/>
    <p:sldId id="285" r:id="rId32"/>
    <p:sldId id="286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1" r:id="rId45"/>
    <p:sldId id="302" r:id="rId46"/>
    <p:sldId id="303" r:id="rId47"/>
    <p:sldId id="307" r:id="rId48"/>
    <p:sldId id="306" r:id="rId49"/>
    <p:sldId id="305" r:id="rId50"/>
    <p:sldId id="304" r:id="rId51"/>
    <p:sldId id="299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274" r:id="rId60"/>
    <p:sldId id="321" r:id="rId61"/>
    <p:sldId id="322" r:id="rId62"/>
    <p:sldId id="327" r:id="rId63"/>
    <p:sldId id="326" r:id="rId64"/>
    <p:sldId id="325" r:id="rId65"/>
    <p:sldId id="324" r:id="rId66"/>
    <p:sldId id="323" r:id="rId67"/>
    <p:sldId id="315" r:id="rId68"/>
    <p:sldId id="328" r:id="rId69"/>
    <p:sldId id="329" r:id="rId70"/>
    <p:sldId id="330" r:id="rId71"/>
    <p:sldId id="331" r:id="rId72"/>
    <p:sldId id="332" r:id="rId73"/>
    <p:sldId id="333" r:id="rId74"/>
    <p:sldId id="334" r:id="rId75"/>
    <p:sldId id="316" r:id="rId76"/>
    <p:sldId id="335" r:id="rId77"/>
    <p:sldId id="336" r:id="rId78"/>
    <p:sldId id="337" r:id="rId79"/>
    <p:sldId id="338" r:id="rId80"/>
    <p:sldId id="341" r:id="rId81"/>
    <p:sldId id="340" r:id="rId82"/>
    <p:sldId id="339" r:id="rId83"/>
    <p:sldId id="317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18" r:id="rId92"/>
    <p:sldId id="349" r:id="rId93"/>
    <p:sldId id="350" r:id="rId94"/>
    <p:sldId id="355" r:id="rId95"/>
    <p:sldId id="354" r:id="rId96"/>
    <p:sldId id="353" r:id="rId97"/>
    <p:sldId id="352" r:id="rId98"/>
    <p:sldId id="351" r:id="rId99"/>
    <p:sldId id="319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20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71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72" r:id="rId132"/>
    <p:sldId id="389" r:id="rId133"/>
    <p:sldId id="390" r:id="rId134"/>
    <p:sldId id="395" r:id="rId135"/>
    <p:sldId id="394" r:id="rId136"/>
    <p:sldId id="393" r:id="rId137"/>
    <p:sldId id="392" r:id="rId138"/>
    <p:sldId id="391" r:id="rId139"/>
    <p:sldId id="387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388" r:id="rId148"/>
    <p:sldId id="256" r:id="rId14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422C16"/>
    <a:srgbClr val="0C788E"/>
    <a:srgbClr val="025198"/>
    <a:srgbClr val="000099"/>
    <a:srgbClr val="1C1C1C"/>
    <a:srgbClr val="3366FF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>
        <p:scale>
          <a:sx n="94" d="100"/>
          <a:sy n="94" d="100"/>
        </p:scale>
        <p:origin x="-114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28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3F8FF-5D87-4A74-A67B-56652C16CFA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5702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6F7A1-E463-451E-9768-0E7C6DB3EBB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743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0FF8C-A1A0-443A-8956-80930CD75A7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7793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F413D-509B-417C-B572-F6D02626E3BA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29128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828C4-494E-4789-A20A-DDBCC3FECF8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735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C2DFD-0E87-4E73-81EE-D2E1AC7E2F8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3428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8FC22-D08A-42A1-833F-5204953AE6B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32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ACE6E-61A5-4816-A880-1A021B6297A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2683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D2A6C-9A80-4182-A023-D56EB739C00A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3919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53390-B9AC-4AB5-9D5D-7306CB9A7CB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5523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DF881-2F42-49E5-93B7-BD831B945EA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1571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84950A-7E53-4CB3-8071-1058CC351A86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4465638" cy="3384376"/>
          </a:xfrm>
          <a:noFill/>
          <a:ln/>
        </p:spPr>
        <p:txBody>
          <a:bodyPr/>
          <a:lstStyle/>
          <a:p>
            <a:pPr algn="l"/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Science Week 2017</a:t>
            </a:r>
            <a:endParaRPr lang="es-ES" altLang="en-US" sz="8000" b="1" dirty="0">
              <a:ln w="28575">
                <a:solidFill>
                  <a:schemeClr val="tx1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2163" name="Rectangle 115"/>
          <p:cNvSpPr>
            <a:spLocks noGrp="1" noChangeArrowheads="1"/>
          </p:cNvSpPr>
          <p:nvPr>
            <p:ph type="subTitle" idx="1"/>
          </p:nvPr>
        </p:nvSpPr>
        <p:spPr>
          <a:xfrm>
            <a:off x="323528" y="4869160"/>
            <a:ext cx="4176713" cy="792088"/>
          </a:xfrm>
        </p:spPr>
        <p:txBody>
          <a:bodyPr/>
          <a:lstStyle/>
          <a:p>
            <a:pPr algn="l"/>
            <a:r>
              <a:rPr lang="en-US" altLang="en-US" sz="5400" b="1" dirty="0" smtClean="0">
                <a:ln w="12700">
                  <a:solidFill>
                    <a:srgbClr val="00B0F0"/>
                  </a:solidFill>
                </a:ln>
                <a:solidFill>
                  <a:schemeClr val="bg1"/>
                </a:solidFill>
              </a:rPr>
              <a:t>Table Quiz</a:t>
            </a:r>
            <a:endParaRPr lang="es-ES" altLang="en-US" sz="5400" b="1" dirty="0">
              <a:ln w="12700">
                <a:solidFill>
                  <a:srgbClr val="00B0F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Ranga 2017 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06655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1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800" dirty="0" smtClean="0"/>
              <a:t>Nimbus, Cumulus and Stratus are all types of what: (a) mountains (b) rivers (c) clouds (d) trees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77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44824"/>
            <a:ext cx="7149480" cy="309634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6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4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main ingredient in an </a:t>
            </a:r>
            <a:r>
              <a:rPr lang="en-US" altLang="en-US" sz="5400" dirty="0" err="1" smtClean="0"/>
              <a:t>omelette</a:t>
            </a:r>
            <a:r>
              <a:rPr lang="en-US" altLang="en-US" sz="5400" dirty="0" smtClean="0"/>
              <a:t>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Eggs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4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400" dirty="0" smtClean="0"/>
              <a:t>Name the bones around your chest that protect the heart and other vital organs?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Ribs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5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hair around the head of a male lion called?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Mane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1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Lemons contain citric acid?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0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000" b="1" dirty="0" smtClean="0"/>
              <a:t>.</a:t>
            </a:r>
            <a:r>
              <a:rPr lang="en-US" altLang="en-US" sz="4000" b="1" dirty="0" err="1" smtClean="0"/>
              <a:t>ie</a:t>
            </a:r>
            <a:r>
              <a:rPr lang="en-US" altLang="en-US" sz="4000" b="1" dirty="0" smtClean="0"/>
              <a:t> </a:t>
            </a:r>
            <a:r>
              <a:rPr lang="en-US" altLang="en-US" sz="4000" dirty="0" smtClean="0"/>
              <a:t>is a domain extension for a website from Ireland. From what EU country is a </a:t>
            </a:r>
            <a:r>
              <a:rPr lang="en-US" altLang="en-US" sz="4000" b="1" dirty="0" smtClean="0"/>
              <a:t>.</a:t>
            </a:r>
            <a:r>
              <a:rPr lang="en-US" altLang="en-US" sz="4000" b="1" dirty="0" err="1" smtClean="0"/>
              <a:t>es</a:t>
            </a:r>
            <a:r>
              <a:rPr lang="en-US" altLang="en-US" sz="4000" b="1" dirty="0" smtClean="0"/>
              <a:t> </a:t>
            </a:r>
            <a:r>
              <a:rPr lang="en-US" altLang="en-US" sz="4000" dirty="0" smtClean="0"/>
              <a:t>domain extension?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Spain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31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In what is electric power measured: (a) </a:t>
            </a:r>
            <a:r>
              <a:rPr lang="en-US" altLang="en-US" sz="4400" dirty="0" err="1" smtClean="0"/>
              <a:t>whens</a:t>
            </a:r>
            <a:r>
              <a:rPr lang="en-US" altLang="en-US" sz="4400" dirty="0" smtClean="0"/>
              <a:t> (b) whys (c) watts (d) </a:t>
            </a:r>
            <a:r>
              <a:rPr lang="en-US" altLang="en-US" sz="4400" dirty="0" err="1" smtClean="0"/>
              <a:t>wheres</a:t>
            </a:r>
            <a:r>
              <a:rPr lang="en-US" altLang="en-US" sz="4400" dirty="0" smtClean="0"/>
              <a:t>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Watts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#13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ears of a cricket are located on the front legs, just below the knee!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2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</a:t>
            </a:r>
            <a:r>
              <a:rPr lang="en-US" altLang="en-US" sz="12000" b="1" dirty="0"/>
              <a:t>8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9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Is the sun a star or a planet?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77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800" b="1" dirty="0" smtClean="0">
                <a:solidFill>
                  <a:srgbClr val="0070C0"/>
                </a:solidFill>
              </a:rPr>
              <a:t>A flea can jump 130 times its own height. This would be the equivalent of a 6ft human jumping 780ft into the air!</a:t>
            </a:r>
            <a:endParaRPr lang="en-US" altLang="en-US" sz="4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81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Frogs can live in salt water?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1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What does a </a:t>
            </a:r>
            <a:r>
              <a:rPr lang="en-US" altLang="en-US" sz="5400" b="1" dirty="0" smtClean="0"/>
              <a:t>Geologist</a:t>
            </a:r>
            <a:r>
              <a:rPr lang="en-US" altLang="en-US" sz="5400" dirty="0" smtClean="0"/>
              <a:t> </a:t>
            </a:r>
            <a:r>
              <a:rPr lang="en-US" altLang="en-US" sz="5400" dirty="0" smtClean="0"/>
              <a:t>study: (a) fish (b) rocks (c) bats (d) food?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72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only continent where giraffes live in the wild?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Au</a:t>
            </a:r>
            <a:r>
              <a:rPr lang="en-US" altLang="en-US" sz="5400" dirty="0" smtClean="0"/>
              <a:t>” is the symbol for what chemical element: (a) silver (b) gold (c) bronze?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8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What is another name for a tidal wave?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18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#14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only letter not to appear on the Periodic Table of Elements is J!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8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44824"/>
            <a:ext cx="714948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7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72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A shark has no bones in its body?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12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000" dirty="0" smtClean="0"/>
              <a:t>Is the diameter of a regulation basketball hoop 2 times, 3 times or 4 times the diameter of a regulation basketball?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2 Times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59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How many pairs of wings does a bee have?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2 Pairs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41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2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00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smallest planet in the Solar System?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Mercury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3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Botany</a:t>
            </a:r>
            <a:r>
              <a:rPr lang="en-US" altLang="en-US" sz="5400" dirty="0" smtClean="0"/>
              <a:t>” is the study of (a) plants (b) animals (c) insects?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Plants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0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800" dirty="0" smtClean="0"/>
              <a:t>What is deer meat called: (a) veal (b) beef (c) venison (d) pork?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Venison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1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#15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400" b="1" dirty="0" smtClean="0">
                <a:solidFill>
                  <a:srgbClr val="0070C0"/>
                </a:solidFill>
              </a:rPr>
              <a:t>The microwave was invented after a researcher walked by a radar tube and a chocolate bar melted in his pocket!</a:t>
            </a:r>
            <a:endParaRPr lang="en-US" altLang="en-US" sz="4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89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916832"/>
            <a:ext cx="7149480" cy="309634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8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5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Is the sun a star or a planet?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Star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86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Frogs can live in salt water?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False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88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4800" dirty="0" smtClean="0"/>
              <a:t>What does a geologist study: (a) fish (b) rocks (c) bats (d) food?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Rocks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48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800" dirty="0" smtClean="0"/>
              <a:t>What is the only continent where giraffes live in the wild?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Africa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88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400" dirty="0" smtClean="0"/>
              <a:t>“</a:t>
            </a:r>
            <a:r>
              <a:rPr lang="en-US" altLang="en-US" sz="4400" b="1" dirty="0" smtClean="0"/>
              <a:t>Au</a:t>
            </a:r>
            <a:r>
              <a:rPr lang="en-US" altLang="en-US" sz="4400" dirty="0" smtClean="0"/>
              <a:t>” is the symbol for what chemical element: (a) silver (b) gold (c) bronze?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Gold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iron is attracted by magnets?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9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8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What is another name for a tidal wave?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Tsunami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13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#16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IE" sz="4400" b="1" dirty="0">
                <a:solidFill>
                  <a:srgbClr val="0070C0"/>
                </a:solidFill>
              </a:rPr>
              <a:t>Knowledge is growing so fast that ninety per cent of what we will know in fifty years time, will be discovered in those fifty years.</a:t>
            </a:r>
            <a:endParaRPr lang="en-US" alt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4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988840"/>
            <a:ext cx="7149480" cy="309634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TIE-BREAK ROUND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80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Arachnophobia is the fear of what: (a) rats (b) birds (c) sharks (d) spiders?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9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Sn</a:t>
            </a:r>
            <a:r>
              <a:rPr lang="en-US" altLang="en-US" sz="5400" dirty="0" smtClean="0"/>
              <a:t>” is the chemical symbol for what element: (a) sodium (b) tin (c) zinc?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average lifespan of a housefly: (a) 2 days (b) 2 weeks (c) 2 months?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6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Uluru</a:t>
            </a:r>
            <a:r>
              <a:rPr lang="en-US" altLang="en-US" sz="5400" dirty="0" smtClean="0"/>
              <a:t>” is another name for what famous rock in Australia?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1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A magnifying glass contains what type of glass: (a) convex (b) concave?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6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Round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An Olympic gold medal contains more silver than gold?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9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#17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IE" sz="5400" b="1" dirty="0">
                <a:solidFill>
                  <a:srgbClr val="0070C0"/>
                </a:solidFill>
              </a:rPr>
              <a:t>If you could drive to the sun </a:t>
            </a:r>
            <a:r>
              <a:rPr lang="en-IE" sz="5400" b="1" dirty="0" smtClean="0">
                <a:solidFill>
                  <a:srgbClr val="0070C0"/>
                </a:solidFill>
              </a:rPr>
              <a:t>- </a:t>
            </a:r>
            <a:r>
              <a:rPr lang="en-IE" sz="5400" b="1" dirty="0">
                <a:solidFill>
                  <a:srgbClr val="0070C0"/>
                </a:solidFill>
              </a:rPr>
              <a:t>at 55 miles per hour </a:t>
            </a:r>
            <a:r>
              <a:rPr lang="en-IE" sz="5400" b="1" dirty="0" smtClean="0">
                <a:solidFill>
                  <a:srgbClr val="0070C0"/>
                </a:solidFill>
              </a:rPr>
              <a:t>- </a:t>
            </a:r>
            <a:r>
              <a:rPr lang="en-IE" sz="5400" b="1" dirty="0">
                <a:solidFill>
                  <a:srgbClr val="0070C0"/>
                </a:solidFill>
              </a:rPr>
              <a:t>it would take about 193 </a:t>
            </a:r>
            <a:r>
              <a:rPr lang="en-IE" sz="5400" b="1" dirty="0" smtClean="0">
                <a:solidFill>
                  <a:srgbClr val="0070C0"/>
                </a:solidFill>
              </a:rPr>
              <a:t>years.</a:t>
            </a: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16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Trees that lose their leaves in winter are called (a) coniferous (b) deciduous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39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988840"/>
            <a:ext cx="7149480" cy="309634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TIE-BREAK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66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4400" dirty="0" smtClean="0"/>
              <a:t>Arachnophobia is the fear of what: (a) rats (b) birds (c) sharks (d) spiders?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Spiders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77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400" dirty="0" smtClean="0"/>
              <a:t>“</a:t>
            </a:r>
            <a:r>
              <a:rPr lang="en-US" altLang="en-US" sz="4400" b="1" dirty="0" smtClean="0"/>
              <a:t>Sn</a:t>
            </a:r>
            <a:r>
              <a:rPr lang="en-US" altLang="en-US" sz="4400" dirty="0" smtClean="0"/>
              <a:t>” is the chemical symbol for what element: (a) sodium (b) tin (c) zinc?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Tin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84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4400" dirty="0" smtClean="0"/>
              <a:t>What is the average lifespan of a housefly: (a) 2 days (b) 2 weeks (c) 2 months?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2 Weeks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07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Uluru</a:t>
            </a:r>
            <a:r>
              <a:rPr lang="en-US" altLang="en-US" sz="5400" dirty="0" smtClean="0"/>
              <a:t>” is another name for what famous rock in Australia?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Ayers Rock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49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400" dirty="0" smtClean="0"/>
              <a:t>A magnifying glass contains what type of glass: (a) convex (b) concave?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Convex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52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Tie-Break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True or False: An Olympic gold medal contains more silver than gold?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04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#18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IE" sz="5400" b="1" dirty="0">
                <a:solidFill>
                  <a:srgbClr val="0070C0"/>
                </a:solidFill>
              </a:rPr>
              <a:t>It takes 70% less energy to produce a ton of paper from recycled paper than from trees.</a:t>
            </a: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10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5544616" cy="3384376"/>
          </a:xfrm>
          <a:noFill/>
          <a:ln/>
        </p:spPr>
        <p:txBody>
          <a:bodyPr/>
          <a:lstStyle/>
          <a:p>
            <a:pPr algn="l"/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Hope </a:t>
            </a:r>
            <a:r>
              <a:rPr lang="es-UY" altLang="en-US" sz="8000" b="1" dirty="0" err="1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y</a:t>
            </a:r>
            <a:r>
              <a:rPr lang="es-UY" altLang="en-US" sz="8000" b="1" dirty="0" err="1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ou</a:t>
            </a:r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 </a:t>
            </a:r>
            <a:r>
              <a:rPr lang="es-UY" altLang="en-US" sz="8000" b="1" dirty="0" err="1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all</a:t>
            </a:r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 </a:t>
            </a:r>
            <a:r>
              <a:rPr lang="es-UY" altLang="en-US" sz="8000" b="1" dirty="0" err="1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enjoyed</a:t>
            </a:r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 </a:t>
            </a:r>
            <a:r>
              <a:rPr lang="es-UY" altLang="en-US" sz="8000" b="1" dirty="0" err="1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the</a:t>
            </a:r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 </a:t>
            </a:r>
            <a:r>
              <a:rPr lang="es-UY" altLang="en-US" sz="8000" b="1" dirty="0" err="1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quiz</a:t>
            </a:r>
            <a:r>
              <a:rPr lang="es-UY" altLang="en-US" sz="8000" b="1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!</a:t>
            </a:r>
            <a:endParaRPr lang="es-ES" altLang="en-US" sz="8000" b="1" dirty="0">
              <a:ln w="28575">
                <a:solidFill>
                  <a:schemeClr val="tx1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Ranga 2017 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06655"/>
            <a:ext cx="1656184" cy="4195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How many horns did a Triceratops dinosaur have?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1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human body’s largest organ: (a) lung (b) heart (c) skin (d) kidney?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28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name given to a substance that does not conduct heat?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800" dirty="0" smtClean="0"/>
              <a:t>What is the name given to molten rock that comes from a volcano after it has erupted?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8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#2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6000" b="1" dirty="0" smtClean="0">
                <a:solidFill>
                  <a:srgbClr val="0070C0"/>
                </a:solidFill>
              </a:rPr>
              <a:t>The human eye blinks an average of 4,200,000 times a year!</a:t>
            </a:r>
            <a:endParaRPr lang="en-US" altLang="en-US" sz="6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90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Before You Start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sure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table/team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round 1-8 on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not to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out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Check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team mates and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A" alt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down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46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916832"/>
            <a:ext cx="714948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1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40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What kind of animal is a doe?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Deer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03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boiling point of water in degrees </a:t>
            </a:r>
            <a:r>
              <a:rPr lang="en-US" altLang="en-US" sz="5400" dirty="0" err="1" smtClean="0"/>
              <a:t>celcius</a:t>
            </a:r>
            <a:r>
              <a:rPr lang="en-US" altLang="en-US" sz="5400" dirty="0" smtClean="0"/>
              <a:t>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100</a:t>
            </a:r>
            <a:r>
              <a:rPr lang="en-US" altLang="en-US" sz="6600" b="1" baseline="30000" dirty="0" smtClean="0">
                <a:solidFill>
                  <a:srgbClr val="0070C0"/>
                </a:solidFill>
              </a:rPr>
              <a:t>0</a:t>
            </a:r>
            <a:r>
              <a:rPr lang="en-US" altLang="en-US" sz="6600" b="1" dirty="0" smtClean="0">
                <a:solidFill>
                  <a:srgbClr val="0070C0"/>
                </a:solidFill>
              </a:rPr>
              <a:t>C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5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000" dirty="0" smtClean="0"/>
              <a:t>True or False: Yogurt is produced by bacterial fermentation of milk?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400" dirty="0" smtClean="0"/>
              <a:t>The </a:t>
            </a:r>
            <a:r>
              <a:rPr lang="en-US" altLang="en-US" sz="4400" dirty="0" err="1" smtClean="0"/>
              <a:t>coloured</a:t>
            </a:r>
            <a:r>
              <a:rPr lang="en-US" altLang="en-US" sz="4400" dirty="0" smtClean="0"/>
              <a:t> part of the eye is also the name of a flower. Is it: (a) </a:t>
            </a:r>
            <a:r>
              <a:rPr lang="en-US" altLang="en-US" sz="4400" dirty="0" err="1" smtClean="0"/>
              <a:t>lupin</a:t>
            </a:r>
            <a:r>
              <a:rPr lang="en-US" altLang="en-US" sz="4400" dirty="0" smtClean="0"/>
              <a:t> (b) daisy (c) iris (d) tulip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Iris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59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800" dirty="0" smtClean="0"/>
              <a:t>Unscramble these letters (</a:t>
            </a:r>
            <a:r>
              <a:rPr lang="en-US" altLang="en-US" sz="4800" b="1" dirty="0" smtClean="0"/>
              <a:t>PNEUENT</a:t>
            </a:r>
            <a:r>
              <a:rPr lang="en-US" altLang="en-US" sz="4800" dirty="0" smtClean="0"/>
              <a:t>) to discover one of the planets.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Neptune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0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Nimbus, Cumulus and Stratus are all types of what: (a) mountains (b) rivers (c) clouds (d) trees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Clouds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88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#3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world’s largest amphibian is the giant salamander. It can grow up to 5ft in length.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9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3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53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sound travels faster through water than air?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34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Before You Start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worry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you’re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not sure of the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best possible </a:t>
            </a:r>
            <a:r>
              <a:rPr lang="fr-CA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guess</a:t>
            </a:r>
            <a:endParaRPr lang="fr-CA" alt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CA" alt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CA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luck</a:t>
            </a:r>
            <a:r>
              <a:rPr lang="fr-CA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A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fr-CA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the quiz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9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What was the name of the storm that shut schools for two days in October?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03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Is a shark a fish or a mammal?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9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hottest planet in the Solar System?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800" dirty="0" smtClean="0"/>
              <a:t>If you suffer from “</a:t>
            </a:r>
            <a:r>
              <a:rPr lang="en-US" altLang="en-US" sz="4800" b="1" dirty="0" smtClean="0"/>
              <a:t>renal</a:t>
            </a:r>
            <a:r>
              <a:rPr lang="en-US" altLang="en-US" sz="4800" dirty="0" smtClean="0"/>
              <a:t>” disease, what organ in the body is affected: (a) lungs (b) heart (c) kidneys (d) liver?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90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A person who studies Physics is called a (a) physician (b) physicist (c) physiotherapist?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00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#4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800" b="1" dirty="0" smtClean="0">
                <a:solidFill>
                  <a:srgbClr val="0070C0"/>
                </a:solidFill>
              </a:rPr>
              <a:t>The smallest bone in the human body is the stapes or stirrup bone, located in the middle ear. It is 0.28cm long.</a:t>
            </a:r>
            <a:endParaRPr lang="en-US" altLang="en-US" sz="4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0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772816"/>
            <a:ext cx="71494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2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13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iron is attracted by magnets?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400" dirty="0" smtClean="0"/>
              <a:t>Trees that lose their leaves in winter are called (a) coniferous (b) deciduous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Deciduous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99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How many horns did a Triceratops dinosaur have?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Three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4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1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400" dirty="0" smtClean="0"/>
              <a:t>What is the human body’s largest organ: (a) lung (b) heart (c) skin (d) kidney?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Skin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3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800" dirty="0" smtClean="0"/>
              <a:t>What is the name given to a substance that does not conduct heat?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Insulator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5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2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What is the name given to molten rock that comes from a volcano after it has erupted?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Lava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2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#5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poison arrow frogs of South and Central America are the most poisonous animals in the world.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13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4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54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There are over 500 bones in the human body?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35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solid state of water called?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4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000" dirty="0" smtClean="0"/>
              <a:t>In what year did the Apple iPhone first become available: (a) 2005 (b) 2006 (c) 2007?</a:t>
            </a:r>
            <a:endParaRPr lang="en-US" altLang="en-US" sz="5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49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000" dirty="0" smtClean="0"/>
              <a:t>An animal that feeds on plants is called (a) carnivore (b) herbivore (c) omnivore?</a:t>
            </a:r>
            <a:endParaRPr lang="en-US" altLang="en-US" sz="5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24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What type of medicine would your doctor prescribe to treat a bacterial infection?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4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What kind of animal is a doe?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30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Metals expand when heated and _____ when cooled. (What is the missing word?)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9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#6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Stegosaurus dinosaur measured up to 9.1m long but had a brain the size of a walnut!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45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988840"/>
            <a:ext cx="7149480" cy="295232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3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55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sound travels faster through water than air?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True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1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400" dirty="0" smtClean="0"/>
              <a:t>What was the name of the storm that shut schools for two days in October?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Ophelia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67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Is a shark a fish or a mammal?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Fish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9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hottest planet in the Solar System?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Venus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50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000" dirty="0" smtClean="0"/>
              <a:t>If you suffer from “</a:t>
            </a:r>
            <a:r>
              <a:rPr lang="en-US" altLang="en-US" sz="4000" b="1" dirty="0" smtClean="0"/>
              <a:t>renal</a:t>
            </a:r>
            <a:r>
              <a:rPr lang="en-US" altLang="en-US" sz="4000" dirty="0" smtClean="0"/>
              <a:t>” disease, what organ in the body is affected: (a) lungs (b) heart (c) kidneys (d) liver?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Kidneys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94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3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A person who studies Physics is called a (a) physician (b) physicist (c) physiotherapist?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Physicist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11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#7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800" b="1" dirty="0" smtClean="0">
                <a:solidFill>
                  <a:srgbClr val="0070C0"/>
                </a:solidFill>
              </a:rPr>
              <a:t>Snakes are carnivorous because they only eat other animals. They do not eat any type of plant material.</a:t>
            </a:r>
            <a:endParaRPr lang="en-US" altLang="en-US" sz="4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80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boiling point of water in degrees </a:t>
            </a:r>
            <a:r>
              <a:rPr lang="en-US" altLang="en-US" sz="5400" dirty="0" err="1" smtClean="0"/>
              <a:t>celcius</a:t>
            </a:r>
            <a:r>
              <a:rPr lang="en-US" altLang="en-US" sz="5400" dirty="0" smtClean="0"/>
              <a:t>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0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5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68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Mice can live for up to ten years?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5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800" dirty="0" smtClean="0"/>
              <a:t>What is the name of NASA’s most famous space telescope: (a) Hubble (b) Bubble (c) </a:t>
            </a:r>
            <a:r>
              <a:rPr lang="en-US" altLang="en-US" sz="4800" dirty="0" err="1" smtClean="0"/>
              <a:t>Trubble</a:t>
            </a:r>
            <a:r>
              <a:rPr lang="en-US" altLang="en-US" sz="4800" dirty="0" smtClean="0"/>
              <a:t>?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59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The gemstone Ruby is typically what </a:t>
            </a:r>
            <a:r>
              <a:rPr lang="en-US" altLang="en-US" sz="5400" dirty="0" err="1" smtClean="0"/>
              <a:t>colour</a:t>
            </a:r>
            <a:r>
              <a:rPr lang="en-US" altLang="en-US" sz="5400" dirty="0" smtClean="0"/>
              <a:t>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27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Does an injury to your anterior cruciate ligament affect your arm or your leg?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10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Deoxyribonucleic Acid is more commonly known by what 3-letter abbreviation?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20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800" dirty="0" smtClean="0"/>
              <a:t>What is the first element on the Periodic Table: (a) Hydrogen (b) Carbon (c) Nitrogen (d) Potassium?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2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#8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It takes approximately 12 hours for food to entirely </a:t>
            </a:r>
            <a:r>
              <a:rPr lang="en-US" altLang="en-US" sz="5400" b="1" dirty="0" smtClean="0">
                <a:solidFill>
                  <a:srgbClr val="0070C0"/>
                </a:solidFill>
              </a:rPr>
              <a:t>digest in the human body.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29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44824"/>
            <a:ext cx="714948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4 ANSWERS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84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There are over 500 bones in the human body?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False</a:t>
            </a:r>
            <a:r>
              <a:rPr lang="en-US" altLang="en-US" sz="5400" dirty="0" smtClean="0"/>
              <a:t> (it’s 206)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1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Yogurt is produced by bacterial fermentation of milk?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19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solid state of water called?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Ice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35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4400" dirty="0" smtClean="0"/>
              <a:t>In what year did the Apple iPhone first become available: (a) 2005 (b) 2006 (c) 2007?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2007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01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400" dirty="0" smtClean="0"/>
              <a:t>An animal that feeds on plants is called (a) carnivore (b) herbivore (c) omnivore?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Herbivore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1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400" dirty="0" smtClean="0"/>
              <a:t>What type of medicine would your doctor prescribe to treat a bacterial infection?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Antibiotics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98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4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400" dirty="0" smtClean="0"/>
              <a:t>Metals expand when heated and _____ when cooled. (What is the missing word?)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Contract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23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#9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800" b="1" dirty="0" smtClean="0">
                <a:solidFill>
                  <a:srgbClr val="0070C0"/>
                </a:solidFill>
              </a:rPr>
              <a:t>40-50% of body heat can be lost through the head – that is why it’s a good idea to wear a hat in winter!</a:t>
            </a:r>
            <a:endParaRPr lang="en-US" altLang="en-US" sz="4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9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6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57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main ingredient in an </a:t>
            </a:r>
            <a:r>
              <a:rPr lang="en-US" altLang="en-US" sz="5400" dirty="0" err="1" smtClean="0"/>
              <a:t>omelette</a:t>
            </a:r>
            <a:r>
              <a:rPr lang="en-US" altLang="en-US" sz="5400" dirty="0" smtClean="0"/>
              <a:t>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6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5400" dirty="0" smtClean="0"/>
              <a:t>Name the bones around your chest that protect the heart and other vital organs?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hair around the head of a male lion called?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70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800" dirty="0" smtClean="0"/>
              <a:t>The </a:t>
            </a:r>
            <a:r>
              <a:rPr lang="en-US" altLang="en-US" sz="4800" dirty="0" err="1" smtClean="0"/>
              <a:t>coloured</a:t>
            </a:r>
            <a:r>
              <a:rPr lang="en-US" altLang="en-US" sz="4800" dirty="0" smtClean="0"/>
              <a:t> part of the eye is also the name of a flower. Is it: (a) </a:t>
            </a:r>
            <a:r>
              <a:rPr lang="en-US" altLang="en-US" sz="4800" dirty="0" err="1" smtClean="0"/>
              <a:t>lupin</a:t>
            </a:r>
            <a:r>
              <a:rPr lang="en-US" altLang="en-US" sz="4800" dirty="0" smtClean="0"/>
              <a:t> (b) daisy (c) iris (d) tulip</a:t>
            </a:r>
            <a:endParaRPr lang="en-US" alt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2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Lemons contain citric acid?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74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400" b="1" dirty="0" smtClean="0"/>
              <a:t>.</a:t>
            </a:r>
            <a:r>
              <a:rPr lang="en-US" altLang="en-US" sz="4400" b="1" dirty="0" err="1" smtClean="0"/>
              <a:t>ie</a:t>
            </a:r>
            <a:r>
              <a:rPr lang="en-US" altLang="en-US" sz="4400" b="1" dirty="0" smtClean="0"/>
              <a:t> </a:t>
            </a:r>
            <a:r>
              <a:rPr lang="en-US" altLang="en-US" sz="4400" dirty="0" smtClean="0"/>
              <a:t>is a domain extension for a website from Ireland. From what EU country is a </a:t>
            </a:r>
            <a:r>
              <a:rPr lang="en-US" altLang="en-US" sz="4400" b="1" dirty="0" smtClean="0"/>
              <a:t>.</a:t>
            </a:r>
            <a:r>
              <a:rPr lang="en-US" altLang="en-US" sz="4400" b="1" dirty="0" err="1" smtClean="0"/>
              <a:t>es</a:t>
            </a:r>
            <a:r>
              <a:rPr lang="en-US" altLang="en-US" sz="4400" b="1" dirty="0" smtClean="0"/>
              <a:t> </a:t>
            </a:r>
            <a:r>
              <a:rPr lang="en-US" altLang="en-US" sz="4400" dirty="0" smtClean="0"/>
              <a:t>domain extension?</a:t>
            </a:r>
            <a:endParaRPr lang="en-US" alt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66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6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In what is electric power measured: (a) </a:t>
            </a:r>
            <a:r>
              <a:rPr lang="en-US" altLang="en-US" sz="5400" dirty="0" err="1" smtClean="0"/>
              <a:t>whens</a:t>
            </a:r>
            <a:r>
              <a:rPr lang="en-US" altLang="en-US" sz="5400" dirty="0" smtClean="0"/>
              <a:t> (b) whys (c) watts (d) </a:t>
            </a:r>
            <a:r>
              <a:rPr lang="en-US" altLang="en-US" sz="5400" dirty="0" err="1" smtClean="0"/>
              <a:t>wheres</a:t>
            </a:r>
            <a:r>
              <a:rPr lang="en-US" altLang="en-US" sz="5400" dirty="0" smtClean="0"/>
              <a:t>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8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#10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Atlantic Giant Squid’s eye can be as large as 40cm wide!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80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628800"/>
            <a:ext cx="7149480" cy="3384376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0000" b="1" dirty="0" smtClean="0"/>
              <a:t>ROUND 5 ANSWERS </a:t>
            </a:r>
            <a:endParaRPr lang="en-US" altLang="en-US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8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Mice can live for up to ten years?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False</a:t>
            </a:r>
            <a:r>
              <a:rPr lang="en-US" altLang="en-US" sz="5400" dirty="0" smtClean="0">
                <a:solidFill>
                  <a:srgbClr val="0070C0"/>
                </a:solidFill>
              </a:rPr>
              <a:t> </a:t>
            </a:r>
            <a:r>
              <a:rPr lang="en-US" altLang="en-US" sz="1800" dirty="0" smtClean="0"/>
              <a:t>(wild mice only live for about 4 months)</a:t>
            </a:r>
            <a:endParaRPr lang="en-US" alt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11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000" dirty="0" smtClean="0"/>
              <a:t>What is the name of NASA’s most famous space telescope: (a) Hubble (b) Bubble (c) </a:t>
            </a:r>
            <a:r>
              <a:rPr lang="en-US" altLang="en-US" sz="4000" dirty="0" err="1" smtClean="0"/>
              <a:t>Trubble</a:t>
            </a:r>
            <a:r>
              <a:rPr lang="en-US" altLang="en-US" sz="4000" dirty="0" smtClean="0"/>
              <a:t>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Hubble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The gemstone Ruby is typically what </a:t>
            </a:r>
            <a:r>
              <a:rPr lang="en-US" altLang="en-US" sz="5400" dirty="0" err="1" smtClean="0"/>
              <a:t>colour</a:t>
            </a:r>
            <a:r>
              <a:rPr lang="en-US" altLang="en-US" sz="5400" dirty="0" smtClean="0"/>
              <a:t>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Red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0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4400" dirty="0" smtClean="0"/>
              <a:t>Does an injury to your anterior cruciate ligament affect your arm or your leg?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Leg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7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4400" dirty="0" smtClean="0"/>
              <a:t>Deoxyribonucleic Acid is more commonly known by what 3-letter abbreviation?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DNA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52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1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Unscramble these letters (</a:t>
            </a:r>
            <a:r>
              <a:rPr lang="en-US" altLang="en-US" sz="5400" b="1" dirty="0" smtClean="0"/>
              <a:t>PNEUENT</a:t>
            </a:r>
            <a:r>
              <a:rPr lang="en-US" altLang="en-US" sz="5400" dirty="0" smtClean="0"/>
              <a:t>) to discover one of the planets.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820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5 Answers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4200" dirty="0" smtClean="0"/>
              <a:t>What is the first element on the Periodic Table: (a) Hydrogen (b) Carbon (c) Nitrogen (d) Potassium?</a:t>
            </a:r>
          </a:p>
          <a:p>
            <a:pPr marL="0" indent="0" algn="ctr">
              <a:buNone/>
            </a:pPr>
            <a:r>
              <a:rPr lang="en-US" altLang="en-US" sz="6600" b="1" dirty="0" smtClean="0">
                <a:solidFill>
                  <a:srgbClr val="0070C0"/>
                </a:solidFill>
              </a:rPr>
              <a:t>Hydrogen</a:t>
            </a:r>
            <a:endParaRPr lang="en-US" altLang="en-US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70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#11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The tentacles of the giant Arctic jellyfish can reach 36.6m in length!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0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420888"/>
            <a:ext cx="7149480" cy="19332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12000" b="1" dirty="0" smtClean="0"/>
              <a:t>ROUND 7</a:t>
            </a:r>
            <a:endParaRPr lang="en-US" altLang="en-US" sz="120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31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1</a:t>
            </a:r>
          </a:p>
          <a:p>
            <a:pPr marL="0" indent="0">
              <a:buNone/>
            </a:pPr>
            <a:r>
              <a:rPr lang="en-US" altLang="en-US" sz="5400" dirty="0" smtClean="0"/>
              <a:t>True or False: A shark has no bones in its body?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5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2</a:t>
            </a:r>
          </a:p>
          <a:p>
            <a:pPr marL="0" indent="0">
              <a:buNone/>
            </a:pPr>
            <a:r>
              <a:rPr lang="en-US" altLang="en-US" sz="4400" dirty="0" smtClean="0"/>
              <a:t>Is the diameter of a regulation basketball hoop 2 times, 3 times or 4 times the diameter of a regulation basketball?</a:t>
            </a:r>
            <a:endParaRPr lang="en-US" alt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3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3</a:t>
            </a:r>
          </a:p>
          <a:p>
            <a:pPr marL="0" indent="0">
              <a:buNone/>
            </a:pPr>
            <a:r>
              <a:rPr lang="en-US" altLang="en-US" sz="5400" dirty="0" smtClean="0"/>
              <a:t>How many pairs of wings does a bee have?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55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4</a:t>
            </a:r>
          </a:p>
          <a:p>
            <a:pPr marL="0" indent="0">
              <a:buNone/>
            </a:pPr>
            <a:r>
              <a:rPr lang="en-US" altLang="en-US" sz="5400" dirty="0" smtClean="0"/>
              <a:t>What is the smallest planet in the Solar System?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1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5</a:t>
            </a:r>
          </a:p>
          <a:p>
            <a:pPr marL="0" indent="0">
              <a:buNone/>
            </a:pPr>
            <a:r>
              <a:rPr lang="en-US" altLang="en-US" sz="5400" dirty="0" smtClean="0"/>
              <a:t>“</a:t>
            </a:r>
            <a:r>
              <a:rPr lang="en-US" altLang="en-US" sz="5400" b="1" dirty="0" smtClean="0"/>
              <a:t>Botany</a:t>
            </a:r>
            <a:r>
              <a:rPr lang="en-US" altLang="en-US" sz="5400" dirty="0" smtClean="0"/>
              <a:t>” is the study of (a) plants (b) animals (c) insects?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4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6000" b="1" dirty="0" smtClean="0">
                <a:solidFill>
                  <a:schemeClr val="tx1"/>
                </a:solidFill>
              </a:rPr>
              <a:t>Round 7</a:t>
            </a:r>
            <a:endParaRPr lang="en-US" altLang="en-US" sz="6000" b="1" dirty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855788"/>
            <a:ext cx="7067128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u="sng" dirty="0" smtClean="0"/>
              <a:t>Question 6</a:t>
            </a:r>
          </a:p>
          <a:p>
            <a:pPr marL="0" indent="0">
              <a:buNone/>
            </a:pPr>
            <a:r>
              <a:rPr lang="en-US" altLang="en-US" sz="5400" dirty="0" smtClean="0"/>
              <a:t>What is deer meat called: (a) veal (b) beef (c) venison (d) pork?</a:t>
            </a:r>
            <a:endParaRPr lang="en-US" alt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4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en-US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Did You Know? – Science Fact #12</a:t>
            </a:r>
            <a:endParaRPr lang="en-US" alt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55788"/>
            <a:ext cx="699512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5400" b="1" dirty="0" smtClean="0">
                <a:solidFill>
                  <a:srgbClr val="0070C0"/>
                </a:solidFill>
              </a:rPr>
              <a:t>Armadillos, opossums and sloths spend about 80% of their lives sleeping.</a:t>
            </a:r>
            <a:endParaRPr lang="en-US" altLang="en-US" sz="5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6526222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2017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468434"/>
            <a:ext cx="1656184" cy="4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13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5677</TotalTime>
  <Words>3712</Words>
  <Application>Microsoft Office PowerPoint</Application>
  <PresentationFormat>On-screen Show (4:3)</PresentationFormat>
  <Paragraphs>593</Paragraphs>
  <Slides>148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148</vt:i4>
      </vt:variant>
    </vt:vector>
  </HeadingPairs>
  <TitlesOfParts>
    <vt:vector size="149" baseType="lpstr">
      <vt:lpstr>Diseño predeterminado</vt:lpstr>
      <vt:lpstr>Science Week 2017</vt:lpstr>
      <vt:lpstr>Before You Start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Did You Know? – Science Fact #1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Did You Know? – Science Fact #2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Did You Know? – Science Fact #3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Did You Know? – Science Fact #4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Did You Know? – Science Fact #5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Did You Know? – Science Fact #6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Did You Know? – Science Fact #7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Did You Know? – Science Fact #8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Did You Know? – Science Fact #9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Did You Know? – Science Fact #10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Did You Know? – Science Fact #11</vt:lpstr>
      <vt:lpstr>PowerPoint Presentation</vt:lpstr>
      <vt:lpstr>Round 7</vt:lpstr>
      <vt:lpstr>Round 7</vt:lpstr>
      <vt:lpstr>Round 7</vt:lpstr>
      <vt:lpstr>Round 7</vt:lpstr>
      <vt:lpstr>Round 7</vt:lpstr>
      <vt:lpstr>Round 7</vt:lpstr>
      <vt:lpstr>Did You Know? – Science Fact #12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Did You Know? – Science Fact #13</vt:lpstr>
      <vt:lpstr>PowerPoint Presentation</vt:lpstr>
      <vt:lpstr>Round 8</vt:lpstr>
      <vt:lpstr>Round 8</vt:lpstr>
      <vt:lpstr>Round 8</vt:lpstr>
      <vt:lpstr>Round 8</vt:lpstr>
      <vt:lpstr>Round 8</vt:lpstr>
      <vt:lpstr>Round 8</vt:lpstr>
      <vt:lpstr>Did You Know? – Science Fact #14</vt:lpstr>
      <vt:lpstr>PowerPoint Presentation</vt:lpstr>
      <vt:lpstr>Round 7 Answers</vt:lpstr>
      <vt:lpstr>Round 7 Answers</vt:lpstr>
      <vt:lpstr>Round 7 Answers</vt:lpstr>
      <vt:lpstr>Round 7 Answers</vt:lpstr>
      <vt:lpstr>Round 7 Answers</vt:lpstr>
      <vt:lpstr>Round 7 Answers</vt:lpstr>
      <vt:lpstr>Did You Know? – Science Fact #15</vt:lpstr>
      <vt:lpstr>PowerPoint Presentation</vt:lpstr>
      <vt:lpstr>Round 8 Answers</vt:lpstr>
      <vt:lpstr>Round 8 Answers</vt:lpstr>
      <vt:lpstr>Round 8 Answers</vt:lpstr>
      <vt:lpstr>Round 8 Answers</vt:lpstr>
      <vt:lpstr>Round 8 Answers</vt:lpstr>
      <vt:lpstr>Round 8 Answers</vt:lpstr>
      <vt:lpstr>Did You Know? – Science Fact #16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Did You Know? – Science Fact #17</vt:lpstr>
      <vt:lpstr>PowerPoint Presentation</vt:lpstr>
      <vt:lpstr>Tie-Break Answers</vt:lpstr>
      <vt:lpstr>Tie-Break Answers</vt:lpstr>
      <vt:lpstr>Tie-Break Answers</vt:lpstr>
      <vt:lpstr>Tie-Break Answers</vt:lpstr>
      <vt:lpstr>Tie-Break Answers</vt:lpstr>
      <vt:lpstr>Tie-Break Answers</vt:lpstr>
      <vt:lpstr>Did You Know? – Science Fact #18</vt:lpstr>
      <vt:lpstr>Hope you all enjoyed the quiz!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Damien</cp:lastModifiedBy>
  <cp:revision>629</cp:revision>
  <dcterms:created xsi:type="dcterms:W3CDTF">2010-05-23T14:28:12Z</dcterms:created>
  <dcterms:modified xsi:type="dcterms:W3CDTF">2017-11-09T20:35:30Z</dcterms:modified>
</cp:coreProperties>
</file>