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257" r:id="rId2"/>
    <p:sldId id="258" r:id="rId3"/>
    <p:sldId id="259" r:id="rId4"/>
    <p:sldId id="261" r:id="rId5"/>
    <p:sldId id="266" r:id="rId6"/>
    <p:sldId id="265" r:id="rId7"/>
    <p:sldId id="264" r:id="rId8"/>
    <p:sldId id="262" r:id="rId9"/>
    <p:sldId id="263" r:id="rId10"/>
    <p:sldId id="413" r:id="rId11"/>
    <p:sldId id="331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338" r:id="rId20"/>
    <p:sldId id="282" r:id="rId21"/>
    <p:sldId id="283" r:id="rId22"/>
    <p:sldId id="284" r:id="rId23"/>
    <p:sldId id="285" r:id="rId24"/>
    <p:sldId id="286" r:id="rId25"/>
    <p:sldId id="287" r:id="rId26"/>
    <p:sldId id="396" r:id="rId27"/>
    <p:sldId id="332" r:id="rId28"/>
    <p:sldId id="289" r:id="rId29"/>
    <p:sldId id="290" r:id="rId30"/>
    <p:sldId id="294" r:id="rId31"/>
    <p:sldId id="293" r:id="rId32"/>
    <p:sldId id="292" r:id="rId33"/>
    <p:sldId id="291" r:id="rId34"/>
    <p:sldId id="280" r:id="rId35"/>
    <p:sldId id="339" r:id="rId36"/>
    <p:sldId id="296" r:id="rId37"/>
    <p:sldId id="297" r:id="rId38"/>
    <p:sldId id="298" r:id="rId39"/>
    <p:sldId id="299" r:id="rId40"/>
    <p:sldId id="300" r:id="rId41"/>
    <p:sldId id="301" r:id="rId42"/>
    <p:sldId id="397" r:id="rId43"/>
    <p:sldId id="333" r:id="rId44"/>
    <p:sldId id="303" r:id="rId45"/>
    <p:sldId id="308" r:id="rId46"/>
    <p:sldId id="307" r:id="rId47"/>
    <p:sldId id="306" r:id="rId48"/>
    <p:sldId id="305" r:id="rId49"/>
    <p:sldId id="304" r:id="rId50"/>
    <p:sldId id="275" r:id="rId51"/>
    <p:sldId id="340" r:id="rId52"/>
    <p:sldId id="310" r:id="rId53"/>
    <p:sldId id="311" r:id="rId54"/>
    <p:sldId id="312" r:id="rId55"/>
    <p:sldId id="313" r:id="rId56"/>
    <p:sldId id="314" r:id="rId57"/>
    <p:sldId id="315" r:id="rId58"/>
    <p:sldId id="402" r:id="rId59"/>
    <p:sldId id="334" r:id="rId60"/>
    <p:sldId id="322" r:id="rId61"/>
    <p:sldId id="321" r:id="rId62"/>
    <p:sldId id="320" r:id="rId63"/>
    <p:sldId id="319" r:id="rId64"/>
    <p:sldId id="318" r:id="rId65"/>
    <p:sldId id="317" r:id="rId66"/>
    <p:sldId id="276" r:id="rId67"/>
    <p:sldId id="341" r:id="rId68"/>
    <p:sldId id="324" r:id="rId69"/>
    <p:sldId id="325" r:id="rId70"/>
    <p:sldId id="326" r:id="rId71"/>
    <p:sldId id="327" r:id="rId72"/>
    <p:sldId id="328" r:id="rId73"/>
    <p:sldId id="329" r:id="rId74"/>
    <p:sldId id="403" r:id="rId75"/>
    <p:sldId id="335" r:id="rId76"/>
    <p:sldId id="346" r:id="rId77"/>
    <p:sldId id="351" r:id="rId78"/>
    <p:sldId id="350" r:id="rId79"/>
    <p:sldId id="349" r:id="rId80"/>
    <p:sldId id="348" r:id="rId81"/>
    <p:sldId id="347" r:id="rId82"/>
    <p:sldId id="277" r:id="rId83"/>
    <p:sldId id="342" r:id="rId84"/>
    <p:sldId id="352" r:id="rId85"/>
    <p:sldId id="353" r:id="rId86"/>
    <p:sldId id="354" r:id="rId87"/>
    <p:sldId id="355" r:id="rId88"/>
    <p:sldId id="356" r:id="rId89"/>
    <p:sldId id="357" r:id="rId90"/>
    <p:sldId id="404" r:id="rId91"/>
    <p:sldId id="336" r:id="rId92"/>
    <p:sldId id="358" r:id="rId93"/>
    <p:sldId id="362" r:id="rId94"/>
    <p:sldId id="361" r:id="rId95"/>
    <p:sldId id="360" r:id="rId96"/>
    <p:sldId id="359" r:id="rId97"/>
    <p:sldId id="364" r:id="rId98"/>
    <p:sldId id="278" r:id="rId99"/>
    <p:sldId id="343" r:id="rId100"/>
    <p:sldId id="365" r:id="rId101"/>
    <p:sldId id="366" r:id="rId102"/>
    <p:sldId id="367" r:id="rId103"/>
    <p:sldId id="368" r:id="rId104"/>
    <p:sldId id="369" r:id="rId105"/>
    <p:sldId id="370" r:id="rId106"/>
    <p:sldId id="399" r:id="rId107"/>
    <p:sldId id="337" r:id="rId108"/>
    <p:sldId id="371" r:id="rId109"/>
    <p:sldId id="375" r:id="rId110"/>
    <p:sldId id="374" r:id="rId111"/>
    <p:sldId id="373" r:id="rId112"/>
    <p:sldId id="372" r:id="rId113"/>
    <p:sldId id="377" r:id="rId114"/>
    <p:sldId id="279" r:id="rId115"/>
    <p:sldId id="344" r:id="rId116"/>
    <p:sldId id="378" r:id="rId117"/>
    <p:sldId id="379" r:id="rId118"/>
    <p:sldId id="380" r:id="rId119"/>
    <p:sldId id="381" r:id="rId120"/>
    <p:sldId id="382" r:id="rId121"/>
    <p:sldId id="383" r:id="rId122"/>
    <p:sldId id="400" r:id="rId123"/>
    <p:sldId id="345" r:id="rId124"/>
    <p:sldId id="384" r:id="rId125"/>
    <p:sldId id="385" r:id="rId126"/>
    <p:sldId id="386" r:id="rId127"/>
    <p:sldId id="387" r:id="rId128"/>
    <p:sldId id="388" r:id="rId129"/>
    <p:sldId id="389" r:id="rId130"/>
    <p:sldId id="401" r:id="rId131"/>
    <p:sldId id="390" r:id="rId132"/>
    <p:sldId id="363" r:id="rId133"/>
    <p:sldId id="391" r:id="rId134"/>
    <p:sldId id="392" r:id="rId135"/>
    <p:sldId id="393" r:id="rId136"/>
    <p:sldId id="394" r:id="rId137"/>
    <p:sldId id="395" r:id="rId138"/>
    <p:sldId id="398" r:id="rId139"/>
    <p:sldId id="405" r:id="rId140"/>
    <p:sldId id="406" r:id="rId141"/>
    <p:sldId id="407" r:id="rId142"/>
    <p:sldId id="408" r:id="rId143"/>
    <p:sldId id="409" r:id="rId144"/>
    <p:sldId id="410" r:id="rId145"/>
    <p:sldId id="411" r:id="rId146"/>
    <p:sldId id="412" r:id="rId147"/>
    <p:sldId id="414" r:id="rId14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95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41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9A7224-D204-4EE1-84C5-9B6D33C1C27F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D1E84D-C6D6-438B-B05F-5F7AD6DD9A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267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8C609-9A27-4E08-A6E6-CB5BF402B1F7}" type="datetimeFigureOut">
              <a:rPr lang="en-IE" smtClean="0"/>
              <a:t>21/10/2017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050A3-1BF0-46A3-8163-7E5D02F134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60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5228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109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79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89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040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7578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50A3-1BF0-46A3-8163-7E5D02F13483}" type="slidenum">
              <a:rPr lang="en-IE" smtClean="0"/>
              <a:t>99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38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6B24-B620-4495-B6CB-B6282BCB36B5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E1D7-E279-4E50-AF79-506F307802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453354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1727-8435-4455-BE16-52985A2C34D3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4FB1-35AB-45BE-8649-725DB7066B3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3327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857C-1B77-47DE-8D2E-F1259AA5FC00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1A60-D245-48E3-90FF-795C4155EF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3938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5C44-9ADD-4364-94F8-578EB07F0276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99EE-C3DA-4A73-86B7-3827724FB4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575556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1790-09E0-4216-A3D7-75E751E0590E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590F-080B-4E0A-8B62-FAD80FC9465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518369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28E5-3065-4864-AF40-9E38CEE96FEE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ADF4-2428-4B9C-9D0F-2AD6D99AE9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042726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E1A7-91B3-4BBB-A17E-F58E44FE9A42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6C53-70D3-4BAD-8194-5C539483E07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981961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F4BD-691C-4D80-BC32-93DAC4244C9C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3D4E-20F8-42B6-8EB6-E48682F1E9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364489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02C0-43C4-47D7-8323-245C8C6DF4A0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526B-B586-4CE4-B167-7660B6A3382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43463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AF79-E537-49B4-9D1D-1913FDA58821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5862-E51A-4F8E-BBDE-323B380B52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323890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611E-13A8-4579-93B8-25AB906FF1BD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81C8-BA62-45CA-AB48-855C6BFFBC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19031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EBAD03-FC04-4BEF-83E9-BD395E22CA04}" type="datetimeFigureOut">
              <a:rPr lang="fr-CA"/>
              <a:pPr>
                <a:defRPr/>
              </a:pPr>
              <a:t>2017-10-21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28CE6E-062D-4B7B-8F21-9EC65CEBB6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058863"/>
            <a:ext cx="7772400" cy="830262"/>
          </a:xfrm>
        </p:spPr>
        <p:txBody>
          <a:bodyPr/>
          <a:lstStyle/>
          <a:p>
            <a:r>
              <a:rPr lang="fr-CA" sz="6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Hallowe’en</a:t>
            </a:r>
            <a:r>
              <a:rPr lang="fr-CA" sz="6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Table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© </a:t>
            </a:r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Seomra</a:t>
            </a:r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Ranga</a:t>
            </a:r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2017 </a:t>
            </a:r>
            <a:r>
              <a:rPr lang="en-IE" sz="1000" b="1" dirty="0" smtClean="0">
                <a:solidFill>
                  <a:schemeClr val="bg1"/>
                </a:solidFill>
                <a:latin typeface="Comic Sans MS" pitchFamily="66" charset="0"/>
              </a:rPr>
              <a:t>www.seomraranga.com</a:t>
            </a:r>
            <a:endParaRPr lang="en-IE" sz="1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500" dirty="0" err="1" smtClean="0">
                <a:latin typeface="Comic Sans MS" pitchFamily="66" charset="0"/>
              </a:rPr>
              <a:t>Why</a:t>
            </a:r>
            <a:r>
              <a:rPr lang="fr-CA" sz="4500" dirty="0" smtClean="0">
                <a:latin typeface="Comic Sans MS" pitchFamily="66" charset="0"/>
              </a:rPr>
              <a:t> </a:t>
            </a:r>
            <a:r>
              <a:rPr lang="fr-CA" sz="4500" dirty="0" err="1" smtClean="0">
                <a:latin typeface="Comic Sans MS" pitchFamily="66" charset="0"/>
              </a:rPr>
              <a:t>didn’t</a:t>
            </a:r>
            <a:r>
              <a:rPr lang="fr-CA" sz="4500" dirty="0" smtClean="0">
                <a:latin typeface="Comic Sans MS" pitchFamily="66" charset="0"/>
              </a:rPr>
              <a:t> the </a:t>
            </a:r>
            <a:r>
              <a:rPr lang="fr-CA" sz="4500" dirty="0" err="1" smtClean="0">
                <a:latin typeface="Comic Sans MS" pitchFamily="66" charset="0"/>
              </a:rPr>
              <a:t>skeleton</a:t>
            </a:r>
            <a:r>
              <a:rPr lang="fr-CA" sz="4500" dirty="0" smtClean="0">
                <a:latin typeface="Comic Sans MS" pitchFamily="66" charset="0"/>
              </a:rPr>
              <a:t> cross the road?</a:t>
            </a:r>
          </a:p>
          <a:p>
            <a:pPr marL="0" indent="0">
              <a:buNone/>
            </a:pP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He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didn’t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have the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guts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3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6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3600" dirty="0">
                <a:latin typeface="Comic Sans MS" pitchFamily="66" charset="0"/>
              </a:rPr>
              <a:t>If </a:t>
            </a:r>
            <a:r>
              <a:rPr lang="fr-CA" sz="3600" dirty="0" err="1">
                <a:latin typeface="Comic Sans MS" pitchFamily="66" charset="0"/>
              </a:rPr>
              <a:t>you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saw</a:t>
            </a:r>
            <a:r>
              <a:rPr lang="fr-CA" sz="3600" dirty="0">
                <a:latin typeface="Comic Sans MS" pitchFamily="66" charset="0"/>
              </a:rPr>
              <a:t> a </a:t>
            </a:r>
            <a:r>
              <a:rPr lang="fr-CA" sz="3600" dirty="0" err="1">
                <a:latin typeface="Comic Sans MS" pitchFamily="66" charset="0"/>
              </a:rPr>
              <a:t>Mummy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chasing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you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at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Hallowe’en</a:t>
            </a:r>
            <a:r>
              <a:rPr lang="fr-CA" sz="3600" dirty="0">
                <a:latin typeface="Comic Sans MS" pitchFamily="66" charset="0"/>
              </a:rPr>
              <a:t>, </a:t>
            </a:r>
            <a:r>
              <a:rPr lang="fr-CA" sz="3600" dirty="0" err="1">
                <a:latin typeface="Comic Sans MS" pitchFamily="66" charset="0"/>
              </a:rPr>
              <a:t>which</a:t>
            </a:r>
            <a:r>
              <a:rPr lang="fr-CA" sz="3600" dirty="0">
                <a:latin typeface="Comic Sans MS" pitchFamily="66" charset="0"/>
              </a:rPr>
              <a:t> country </a:t>
            </a:r>
            <a:r>
              <a:rPr lang="fr-CA" sz="3600" dirty="0" err="1">
                <a:latin typeface="Comic Sans MS" pitchFamily="66" charset="0"/>
              </a:rPr>
              <a:t>would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you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guess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it</a:t>
            </a:r>
            <a:r>
              <a:rPr lang="fr-CA" sz="3600" dirty="0">
                <a:latin typeface="Comic Sans MS" pitchFamily="66" charset="0"/>
              </a:rPr>
              <a:t> </a:t>
            </a:r>
            <a:r>
              <a:rPr lang="fr-CA" sz="3600" dirty="0" err="1">
                <a:latin typeface="Comic Sans MS" pitchFamily="66" charset="0"/>
              </a:rPr>
              <a:t>originally</a:t>
            </a:r>
            <a:r>
              <a:rPr lang="fr-CA" sz="3600" dirty="0">
                <a:latin typeface="Comic Sans MS" pitchFamily="66" charset="0"/>
              </a:rPr>
              <a:t> came </a:t>
            </a:r>
            <a:r>
              <a:rPr lang="fr-CA" sz="3600" dirty="0" err="1">
                <a:latin typeface="Comic Sans MS" pitchFamily="66" charset="0"/>
              </a:rPr>
              <a:t>from</a:t>
            </a:r>
            <a:r>
              <a:rPr lang="fr-CA" sz="36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Egypt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60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6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is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Arachnophobia</a:t>
            </a:r>
            <a:r>
              <a:rPr lang="fr-CA" sz="4000" dirty="0" smtClean="0">
                <a:latin typeface="Comic Sans MS" pitchFamily="66" charset="0"/>
              </a:rPr>
              <a:t> a </a:t>
            </a:r>
            <a:r>
              <a:rPr lang="fr-CA" sz="4000" dirty="0" err="1" smtClean="0">
                <a:latin typeface="Comic Sans MS" pitchFamily="66" charset="0"/>
              </a:rPr>
              <a:t>fear</a:t>
            </a:r>
            <a:r>
              <a:rPr lang="fr-CA" sz="4000" dirty="0" smtClean="0">
                <a:latin typeface="Comic Sans MS" pitchFamily="66" charset="0"/>
              </a:rPr>
              <a:t> of? (a) </a:t>
            </a:r>
            <a:r>
              <a:rPr lang="fr-CA" sz="4000" dirty="0" err="1" smtClean="0">
                <a:latin typeface="Comic Sans MS" pitchFamily="66" charset="0"/>
              </a:rPr>
              <a:t>ghosts</a:t>
            </a:r>
            <a:r>
              <a:rPr lang="fr-CA" sz="4000" dirty="0" smtClean="0">
                <a:latin typeface="Comic Sans MS" pitchFamily="66" charset="0"/>
              </a:rPr>
              <a:t> (b) spiders (c) cats (d) </a:t>
            </a:r>
            <a:r>
              <a:rPr lang="fr-CA" sz="4000" dirty="0" err="1" smtClean="0">
                <a:latin typeface="Comic Sans MS" pitchFamily="66" charset="0"/>
              </a:rPr>
              <a:t>wolves</a:t>
            </a:r>
            <a:endParaRPr lang="fr-CA" sz="4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Spiders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6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Cén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Gaeilge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atá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ar</a:t>
            </a:r>
            <a:r>
              <a:rPr lang="fr-CA" sz="5400" dirty="0" smtClean="0">
                <a:latin typeface="Comic Sans MS" pitchFamily="66" charset="0"/>
              </a:rPr>
              <a:t> ‘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’?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Oíche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Shamhna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8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6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If </a:t>
            </a:r>
            <a:r>
              <a:rPr lang="fr-CA" sz="4000" dirty="0" err="1" smtClean="0">
                <a:latin typeface="Comic Sans MS" pitchFamily="66" charset="0"/>
              </a:rPr>
              <a:t>you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get</a:t>
            </a:r>
            <a:r>
              <a:rPr lang="fr-CA" sz="4000" dirty="0" smtClean="0">
                <a:latin typeface="Comic Sans MS" pitchFamily="66" charset="0"/>
              </a:rPr>
              <a:t> a coin in a slice of </a:t>
            </a:r>
            <a:r>
              <a:rPr lang="fr-CA" sz="4000" dirty="0" err="1" smtClean="0">
                <a:latin typeface="Comic Sans MS" pitchFamily="66" charset="0"/>
              </a:rPr>
              <a:t>Barm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Brack</a:t>
            </a:r>
            <a:r>
              <a:rPr lang="fr-CA" sz="4000" dirty="0" smtClean="0">
                <a:latin typeface="Comic Sans MS" pitchFamily="66" charset="0"/>
              </a:rPr>
              <a:t>, </a:t>
            </a: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does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that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mean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You’ll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 Be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Rich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6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What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is</a:t>
            </a:r>
            <a:r>
              <a:rPr lang="fr-CA" sz="6000" dirty="0" smtClean="0">
                <a:latin typeface="Comic Sans MS" pitchFamily="66" charset="0"/>
              </a:rPr>
              <a:t> the </a:t>
            </a:r>
            <a:r>
              <a:rPr lang="fr-CA" sz="6000" dirty="0" err="1" smtClean="0">
                <a:latin typeface="Comic Sans MS" pitchFamily="66" charset="0"/>
              </a:rPr>
              <a:t>word</a:t>
            </a:r>
            <a:r>
              <a:rPr lang="fr-CA" sz="6000" dirty="0" smtClean="0">
                <a:latin typeface="Comic Sans MS" pitchFamily="66" charset="0"/>
              </a:rPr>
              <a:t> for a </a:t>
            </a:r>
            <a:r>
              <a:rPr lang="fr-CA" sz="6000" dirty="0" err="1" smtClean="0">
                <a:latin typeface="Comic Sans MS" pitchFamily="66" charset="0"/>
              </a:rPr>
              <a:t>witch’s</a:t>
            </a:r>
            <a:r>
              <a:rPr lang="fr-CA" sz="6000" dirty="0" smtClean="0">
                <a:latin typeface="Comic Sans MS" pitchFamily="66" charset="0"/>
              </a:rPr>
              <a:t> black pot?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Cauldron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6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Which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>
                <a:latin typeface="Comic Sans MS" pitchFamily="66" charset="0"/>
              </a:rPr>
              <a:t>of </a:t>
            </a:r>
            <a:r>
              <a:rPr lang="fr-CA" sz="4000" dirty="0" err="1">
                <a:latin typeface="Comic Sans MS" pitchFamily="66" charset="0"/>
              </a:rPr>
              <a:t>these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is</a:t>
            </a:r>
            <a:r>
              <a:rPr lang="fr-CA" sz="4000" dirty="0">
                <a:latin typeface="Comic Sans MS" pitchFamily="66" charset="0"/>
              </a:rPr>
              <a:t> a </a:t>
            </a:r>
            <a:r>
              <a:rPr lang="fr-CA" sz="4000" dirty="0" err="1">
                <a:latin typeface="Comic Sans MS" pitchFamily="66" charset="0"/>
              </a:rPr>
              <a:t>leg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bone</a:t>
            </a:r>
            <a:r>
              <a:rPr lang="fr-CA" sz="4000" dirty="0">
                <a:latin typeface="Comic Sans MS" pitchFamily="66" charset="0"/>
              </a:rPr>
              <a:t> in a </a:t>
            </a:r>
            <a:r>
              <a:rPr lang="fr-CA" sz="4000" dirty="0" err="1">
                <a:latin typeface="Comic Sans MS" pitchFamily="66" charset="0"/>
              </a:rPr>
              <a:t>skeleton</a:t>
            </a:r>
            <a:r>
              <a:rPr lang="fr-CA" sz="4000" dirty="0">
                <a:latin typeface="Comic Sans MS" pitchFamily="66" charset="0"/>
              </a:rPr>
              <a:t>: (a) </a:t>
            </a:r>
            <a:r>
              <a:rPr lang="fr-CA" sz="4000" dirty="0" err="1">
                <a:latin typeface="Comic Sans MS" pitchFamily="66" charset="0"/>
              </a:rPr>
              <a:t>femur</a:t>
            </a:r>
            <a:r>
              <a:rPr lang="fr-CA" sz="4000" dirty="0">
                <a:latin typeface="Comic Sans MS" pitchFamily="66" charset="0"/>
              </a:rPr>
              <a:t> (b) </a:t>
            </a:r>
            <a:r>
              <a:rPr lang="fr-CA" sz="4000" dirty="0" err="1" smtClean="0">
                <a:latin typeface="Comic Sans MS" pitchFamily="66" charset="0"/>
              </a:rPr>
              <a:t>feline</a:t>
            </a:r>
            <a:r>
              <a:rPr lang="fr-CA" sz="4000" dirty="0" smtClean="0">
                <a:latin typeface="Comic Sans MS" pitchFamily="66" charset="0"/>
              </a:rPr>
              <a:t> (c) forage?</a:t>
            </a:r>
            <a:endParaRPr lang="fr-CA" sz="4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6600" b="1" dirty="0" err="1" smtClean="0">
                <a:solidFill>
                  <a:schemeClr val="bg1"/>
                </a:solidFill>
                <a:latin typeface="Comic Sans MS" pitchFamily="66" charset="0"/>
              </a:rPr>
              <a:t>Femur</a:t>
            </a:r>
            <a:endParaRPr lang="fr-CA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68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13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did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ghost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teacher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say</a:t>
            </a:r>
            <a:r>
              <a:rPr lang="fr-CA" sz="4000" dirty="0" smtClean="0">
                <a:latin typeface="Comic Sans MS" pitchFamily="66" charset="0"/>
              </a:rPr>
              <a:t> to </a:t>
            </a:r>
            <a:r>
              <a:rPr lang="fr-CA" sz="4000" dirty="0" err="1" smtClean="0">
                <a:latin typeface="Comic Sans MS" pitchFamily="66" charset="0"/>
              </a:rPr>
              <a:t>her</a:t>
            </a:r>
            <a:r>
              <a:rPr lang="fr-CA" sz="4000" dirty="0" smtClean="0">
                <a:latin typeface="Comic Sans MS" pitchFamily="66" charset="0"/>
              </a:rPr>
              <a:t> class?</a:t>
            </a:r>
          </a:p>
          <a:p>
            <a:pPr marL="0" indent="0">
              <a:buNone/>
            </a:pP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‘Watch the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board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and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I’ll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go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through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it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again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68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1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8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6000" dirty="0" smtClean="0">
                <a:latin typeface="Comic Sans MS" pitchFamily="66" charset="0"/>
              </a:rPr>
              <a:t>Is a </a:t>
            </a:r>
            <a:r>
              <a:rPr lang="fr-CA" sz="6000" dirty="0" err="1" smtClean="0">
                <a:latin typeface="Comic Sans MS" pitchFamily="66" charset="0"/>
              </a:rPr>
              <a:t>pumpkin</a:t>
            </a:r>
            <a:r>
              <a:rPr lang="fr-CA" sz="6000" dirty="0" smtClean="0">
                <a:latin typeface="Comic Sans MS" pitchFamily="66" charset="0"/>
              </a:rPr>
              <a:t> a </a:t>
            </a:r>
            <a:r>
              <a:rPr lang="fr-CA" sz="6000" dirty="0" err="1" smtClean="0">
                <a:latin typeface="Comic Sans MS" pitchFamily="66" charset="0"/>
              </a:rPr>
              <a:t>vegetable</a:t>
            </a:r>
            <a:r>
              <a:rPr lang="fr-CA" sz="6000" dirty="0" smtClean="0">
                <a:latin typeface="Comic Sans MS" pitchFamily="66" charset="0"/>
              </a:rPr>
              <a:t> or a fruit?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1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8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Who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wrote</a:t>
            </a:r>
            <a:r>
              <a:rPr lang="fr-CA" sz="5400" dirty="0" smtClean="0">
                <a:latin typeface="Comic Sans MS" pitchFamily="66" charset="0"/>
              </a:rPr>
              <a:t> the </a:t>
            </a:r>
            <a:r>
              <a:rPr lang="fr-CA" sz="5400" dirty="0" err="1" smtClean="0">
                <a:latin typeface="Comic Sans MS" pitchFamily="66" charset="0"/>
              </a:rPr>
              <a:t>children’s</a:t>
            </a:r>
            <a:r>
              <a:rPr lang="fr-CA" sz="5400" dirty="0" smtClean="0">
                <a:latin typeface="Comic Sans MS" pitchFamily="66" charset="0"/>
              </a:rPr>
              <a:t> book ‘The </a:t>
            </a:r>
            <a:r>
              <a:rPr lang="fr-CA" sz="5400" dirty="0" err="1" smtClean="0">
                <a:latin typeface="Comic Sans MS" pitchFamily="66" charset="0"/>
              </a:rPr>
              <a:t>Witches</a:t>
            </a:r>
            <a:r>
              <a:rPr lang="fr-CA" sz="5400" dirty="0" smtClean="0">
                <a:latin typeface="Comic Sans MS" pitchFamily="66" charset="0"/>
              </a:rPr>
              <a:t>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8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400" dirty="0" smtClean="0">
                <a:latin typeface="Comic Sans MS" pitchFamily="66" charset="0"/>
              </a:rPr>
              <a:t>‘</a:t>
            </a:r>
            <a:r>
              <a:rPr lang="fr-CA" sz="4400" dirty="0" err="1" smtClean="0">
                <a:latin typeface="Comic Sans MS" pitchFamily="66" charset="0"/>
              </a:rPr>
              <a:t>Phasmophobia</a:t>
            </a:r>
            <a:r>
              <a:rPr lang="fr-CA" sz="4400" dirty="0" smtClean="0">
                <a:latin typeface="Comic Sans MS" pitchFamily="66" charset="0"/>
              </a:rPr>
              <a:t>’ </a:t>
            </a:r>
            <a:r>
              <a:rPr lang="fr-CA" sz="4400" dirty="0" err="1" smtClean="0">
                <a:latin typeface="Comic Sans MS" pitchFamily="66" charset="0"/>
              </a:rPr>
              <a:t>is</a:t>
            </a:r>
            <a:r>
              <a:rPr lang="fr-CA" sz="4400" dirty="0" smtClean="0">
                <a:latin typeface="Comic Sans MS" pitchFamily="66" charset="0"/>
              </a:rPr>
              <a:t> the </a:t>
            </a:r>
            <a:r>
              <a:rPr lang="fr-CA" sz="4400" dirty="0" err="1" smtClean="0">
                <a:latin typeface="Comic Sans MS" pitchFamily="66" charset="0"/>
              </a:rPr>
              <a:t>fear</a:t>
            </a:r>
            <a:r>
              <a:rPr lang="fr-CA" sz="4400" dirty="0" smtClean="0">
                <a:latin typeface="Comic Sans MS" pitchFamily="66" charset="0"/>
              </a:rPr>
              <a:t> of </a:t>
            </a: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character</a:t>
            </a:r>
            <a:r>
              <a:rPr lang="fr-CA" sz="4400" dirty="0" smtClean="0">
                <a:latin typeface="Comic Sans MS" pitchFamily="66" charset="0"/>
              </a:rPr>
              <a:t>? (a) </a:t>
            </a:r>
            <a:r>
              <a:rPr lang="fr-CA" sz="4400" dirty="0" err="1" smtClean="0">
                <a:latin typeface="Comic Sans MS" pitchFamily="66" charset="0"/>
              </a:rPr>
              <a:t>ghosts</a:t>
            </a:r>
            <a:r>
              <a:rPr lang="fr-CA" sz="4400" dirty="0" smtClean="0">
                <a:latin typeface="Comic Sans MS" pitchFamily="66" charset="0"/>
              </a:rPr>
              <a:t> (b) </a:t>
            </a:r>
            <a:r>
              <a:rPr lang="fr-CA" sz="4400" dirty="0" err="1" smtClean="0">
                <a:latin typeface="Comic Sans MS" pitchFamily="66" charset="0"/>
              </a:rPr>
              <a:t>witches</a:t>
            </a:r>
            <a:r>
              <a:rPr lang="fr-CA" sz="4400" dirty="0" smtClean="0">
                <a:latin typeface="Comic Sans MS" pitchFamily="66" charset="0"/>
              </a:rPr>
              <a:t> (c) </a:t>
            </a:r>
            <a:r>
              <a:rPr lang="fr-CA" sz="4400" dirty="0" err="1" smtClean="0">
                <a:latin typeface="Comic Sans MS" pitchFamily="66" charset="0"/>
              </a:rPr>
              <a:t>goblins</a:t>
            </a:r>
            <a:endParaRPr lang="fr-CA" sz="4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8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5400" dirty="0" smtClean="0">
                <a:latin typeface="Comic Sans MS" pitchFamily="66" charset="0"/>
              </a:rPr>
              <a:t>Name the </a:t>
            </a:r>
            <a:r>
              <a:rPr lang="fr-CA" sz="5400" dirty="0" err="1" smtClean="0">
                <a:latin typeface="Comic Sans MS" pitchFamily="66" charset="0"/>
              </a:rPr>
              <a:t>movie</a:t>
            </a:r>
            <a:r>
              <a:rPr lang="fr-CA" sz="5400" dirty="0" smtClean="0">
                <a:latin typeface="Comic Sans MS" pitchFamily="66" charset="0"/>
              </a:rPr>
              <a:t> about a </a:t>
            </a:r>
            <a:r>
              <a:rPr lang="fr-CA" sz="5400" dirty="0" err="1" smtClean="0">
                <a:latin typeface="Comic Sans MS" pitchFamily="66" charset="0"/>
              </a:rPr>
              <a:t>friendly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ghost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8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Pippistrelle</a:t>
            </a:r>
            <a:r>
              <a:rPr lang="fr-CA" sz="4400" dirty="0" smtClean="0">
                <a:latin typeface="Comic Sans MS" pitchFamily="66" charset="0"/>
              </a:rPr>
              <a:t> and </a:t>
            </a:r>
            <a:r>
              <a:rPr lang="fr-CA" sz="4400" dirty="0" err="1" smtClean="0">
                <a:latin typeface="Comic Sans MS" pitchFamily="66" charset="0"/>
              </a:rPr>
              <a:t>Lesser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Horseshoe</a:t>
            </a:r>
            <a:r>
              <a:rPr lang="fr-CA" sz="4400" dirty="0" smtClean="0">
                <a:latin typeface="Comic Sans MS" pitchFamily="66" charset="0"/>
              </a:rPr>
              <a:t> are </a:t>
            </a:r>
            <a:r>
              <a:rPr lang="fr-CA" sz="4400" dirty="0" err="1" smtClean="0">
                <a:latin typeface="Comic Sans MS" pitchFamily="66" charset="0"/>
              </a:rPr>
              <a:t>two</a:t>
            </a:r>
            <a:r>
              <a:rPr lang="fr-CA" sz="4400" dirty="0" smtClean="0">
                <a:latin typeface="Comic Sans MS" pitchFamily="66" charset="0"/>
              </a:rPr>
              <a:t> Irish </a:t>
            </a:r>
            <a:r>
              <a:rPr lang="fr-CA" sz="4400" dirty="0" err="1" smtClean="0">
                <a:latin typeface="Comic Sans MS" pitchFamily="66" charset="0"/>
              </a:rPr>
              <a:t>species</a:t>
            </a:r>
            <a:r>
              <a:rPr lang="fr-CA" sz="4400" dirty="0" smtClean="0">
                <a:latin typeface="Comic Sans MS" pitchFamily="66" charset="0"/>
              </a:rPr>
              <a:t> of </a:t>
            </a: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creature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8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popular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song</a:t>
            </a:r>
            <a:r>
              <a:rPr lang="fr-CA" sz="4400" dirty="0" smtClean="0">
                <a:latin typeface="Comic Sans MS" pitchFamily="66" charset="0"/>
              </a:rPr>
              <a:t>, </a:t>
            </a:r>
            <a:r>
              <a:rPr lang="fr-CA" sz="4400" dirty="0" err="1" smtClean="0">
                <a:latin typeface="Comic Sans MS" pitchFamily="66" charset="0"/>
              </a:rPr>
              <a:t>called</a:t>
            </a:r>
            <a:r>
              <a:rPr lang="fr-CA" sz="4400" dirty="0" smtClean="0">
                <a:latin typeface="Comic Sans MS" pitchFamily="66" charset="0"/>
              </a:rPr>
              <a:t> ‘The Monster ____’ </a:t>
            </a:r>
            <a:r>
              <a:rPr lang="fr-CA" sz="4400" dirty="0" err="1" smtClean="0">
                <a:latin typeface="Comic Sans MS" pitchFamily="66" charset="0"/>
              </a:rPr>
              <a:t>was</a:t>
            </a:r>
            <a:r>
              <a:rPr lang="fr-CA" sz="4400" dirty="0" smtClean="0">
                <a:latin typeface="Comic Sans MS" pitchFamily="66" charset="0"/>
              </a:rPr>
              <a:t> first </a:t>
            </a:r>
            <a:r>
              <a:rPr lang="fr-CA" sz="4400" dirty="0" err="1" smtClean="0">
                <a:latin typeface="Comic Sans MS" pitchFamily="66" charset="0"/>
              </a:rPr>
              <a:t>released</a:t>
            </a:r>
            <a:r>
              <a:rPr lang="fr-CA" sz="4400" dirty="0" smtClean="0">
                <a:latin typeface="Comic Sans MS" pitchFamily="66" charset="0"/>
              </a:rPr>
              <a:t> in 1962?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7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14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Who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did</a:t>
            </a:r>
            <a:r>
              <a:rPr lang="fr-CA" sz="5400" dirty="0" smtClean="0">
                <a:latin typeface="Comic Sans MS" pitchFamily="66" charset="0"/>
              </a:rPr>
              <a:t> Frankenstein </a:t>
            </a:r>
            <a:r>
              <a:rPr lang="fr-CA" sz="5400" dirty="0" err="1" smtClean="0">
                <a:latin typeface="Comic Sans MS" pitchFamily="66" charset="0"/>
              </a:rPr>
              <a:t>take</a:t>
            </a:r>
            <a:r>
              <a:rPr lang="fr-CA" sz="5400" dirty="0" smtClean="0">
                <a:latin typeface="Comic Sans MS" pitchFamily="66" charset="0"/>
              </a:rPr>
              <a:t> to the party?</a:t>
            </a:r>
          </a:p>
          <a:p>
            <a:pPr marL="0" indent="0">
              <a:buNone/>
            </a:pP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His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Ghoul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Friend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7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7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dirty="0" err="1">
                <a:latin typeface="Comic Sans MS" pitchFamily="66" charset="0"/>
              </a:rPr>
              <a:t>At</a:t>
            </a:r>
            <a:r>
              <a:rPr lang="fr-CA" dirty="0">
                <a:latin typeface="Comic Sans MS" pitchFamily="66" charset="0"/>
              </a:rPr>
              <a:t> a </a:t>
            </a:r>
            <a:r>
              <a:rPr lang="fr-CA" dirty="0" err="1">
                <a:latin typeface="Comic Sans MS" pitchFamily="66" charset="0"/>
              </a:rPr>
              <a:t>Hallowe’en</a:t>
            </a:r>
            <a:r>
              <a:rPr lang="fr-CA" dirty="0">
                <a:latin typeface="Comic Sans MS" pitchFamily="66" charset="0"/>
              </a:rPr>
              <a:t> party </a:t>
            </a:r>
            <a:r>
              <a:rPr lang="fr-CA" dirty="0" err="1">
                <a:latin typeface="Comic Sans MS" pitchFamily="66" charset="0"/>
              </a:rPr>
              <a:t>there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were</a:t>
            </a:r>
            <a:r>
              <a:rPr lang="fr-CA" dirty="0">
                <a:latin typeface="Comic Sans MS" pitchFamily="66" charset="0"/>
              </a:rPr>
              <a:t> 9 </a:t>
            </a:r>
            <a:r>
              <a:rPr lang="fr-CA" dirty="0" err="1">
                <a:latin typeface="Comic Sans MS" pitchFamily="66" charset="0"/>
              </a:rPr>
              <a:t>ghosts</a:t>
            </a:r>
            <a:r>
              <a:rPr lang="fr-CA" dirty="0">
                <a:latin typeface="Comic Sans MS" pitchFamily="66" charset="0"/>
              </a:rPr>
              <a:t>, 13 </a:t>
            </a:r>
            <a:r>
              <a:rPr lang="fr-CA" dirty="0" err="1">
                <a:latin typeface="Comic Sans MS" pitchFamily="66" charset="0"/>
              </a:rPr>
              <a:t>goblins</a:t>
            </a:r>
            <a:r>
              <a:rPr lang="fr-CA" dirty="0">
                <a:latin typeface="Comic Sans MS" pitchFamily="66" charset="0"/>
              </a:rPr>
              <a:t>, 15 </a:t>
            </a:r>
            <a:r>
              <a:rPr lang="fr-CA" dirty="0" err="1">
                <a:latin typeface="Comic Sans MS" pitchFamily="66" charset="0"/>
              </a:rPr>
              <a:t>witches</a:t>
            </a:r>
            <a:r>
              <a:rPr lang="fr-CA" dirty="0">
                <a:latin typeface="Comic Sans MS" pitchFamily="66" charset="0"/>
              </a:rPr>
              <a:t> and 23 vampires. How </a:t>
            </a:r>
            <a:r>
              <a:rPr lang="fr-CA" dirty="0" err="1">
                <a:latin typeface="Comic Sans MS" pitchFamily="66" charset="0"/>
              </a:rPr>
              <a:t>many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 smtClean="0">
                <a:latin typeface="Comic Sans MS" pitchFamily="66" charset="0"/>
              </a:rPr>
              <a:t>creatures</a:t>
            </a:r>
            <a:r>
              <a:rPr lang="fr-CA" dirty="0" smtClean="0">
                <a:latin typeface="Comic Sans MS" pitchFamily="66" charset="0"/>
              </a:rPr>
              <a:t> </a:t>
            </a:r>
            <a:r>
              <a:rPr lang="fr-CA" dirty="0" err="1" smtClean="0">
                <a:latin typeface="Comic Sans MS" pitchFamily="66" charset="0"/>
              </a:rPr>
              <a:t>were</a:t>
            </a:r>
            <a:r>
              <a:rPr lang="fr-CA" dirty="0" smtClean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at</a:t>
            </a:r>
            <a:r>
              <a:rPr lang="fr-CA" dirty="0">
                <a:latin typeface="Comic Sans MS" pitchFamily="66" charset="0"/>
              </a:rPr>
              <a:t> the party </a:t>
            </a:r>
            <a:r>
              <a:rPr lang="fr-CA" dirty="0" err="1">
                <a:latin typeface="Comic Sans MS" pitchFamily="66" charset="0"/>
              </a:rPr>
              <a:t>altogether</a:t>
            </a:r>
            <a:r>
              <a:rPr lang="fr-CA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60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8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3600" dirty="0" err="1" smtClean="0">
                <a:latin typeface="Comic Sans MS" pitchFamily="66" charset="0"/>
              </a:rPr>
              <a:t>Which</a:t>
            </a:r>
            <a:r>
              <a:rPr lang="fr-CA" sz="3600" dirty="0" smtClean="0">
                <a:latin typeface="Comic Sans MS" pitchFamily="66" charset="0"/>
              </a:rPr>
              <a:t> group of people are </a:t>
            </a:r>
            <a:r>
              <a:rPr lang="fr-CA" sz="3600" dirty="0" err="1" smtClean="0">
                <a:latin typeface="Comic Sans MS" pitchFamily="66" charset="0"/>
              </a:rPr>
              <a:t>believed</a:t>
            </a:r>
            <a:r>
              <a:rPr lang="fr-CA" sz="3600" dirty="0" smtClean="0">
                <a:latin typeface="Comic Sans MS" pitchFamily="66" charset="0"/>
              </a:rPr>
              <a:t> to have </a:t>
            </a:r>
            <a:r>
              <a:rPr lang="fr-CA" sz="3600" dirty="0" err="1" smtClean="0">
                <a:latin typeface="Comic Sans MS" pitchFamily="66" charset="0"/>
              </a:rPr>
              <a:t>started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Hallowe’en</a:t>
            </a:r>
            <a:r>
              <a:rPr lang="fr-CA" sz="3600" dirty="0" smtClean="0">
                <a:latin typeface="Comic Sans MS" pitchFamily="66" charset="0"/>
              </a:rPr>
              <a:t>? (a) Vikings (b) </a:t>
            </a:r>
            <a:r>
              <a:rPr lang="fr-CA" sz="3600" dirty="0" err="1" smtClean="0">
                <a:latin typeface="Comic Sans MS" pitchFamily="66" charset="0"/>
              </a:rPr>
              <a:t>Celts</a:t>
            </a:r>
            <a:r>
              <a:rPr lang="fr-CA" sz="3600" dirty="0" smtClean="0">
                <a:latin typeface="Comic Sans MS" pitchFamily="66" charset="0"/>
              </a:rPr>
              <a:t> (c) </a:t>
            </a:r>
            <a:r>
              <a:rPr lang="fr-CA" sz="3600" dirty="0" err="1" smtClean="0">
                <a:latin typeface="Comic Sans MS" pitchFamily="66" charset="0"/>
              </a:rPr>
              <a:t>Normans</a:t>
            </a:r>
            <a:endParaRPr lang="fr-CA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Celts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66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Name the </a:t>
            </a:r>
            <a:r>
              <a:rPr lang="fr-CA" sz="4000" dirty="0" err="1" smtClean="0">
                <a:latin typeface="Comic Sans MS" pitchFamily="66" charset="0"/>
              </a:rPr>
              <a:t>female</a:t>
            </a:r>
            <a:r>
              <a:rPr lang="fr-CA" sz="4000" dirty="0" smtClean="0">
                <a:latin typeface="Comic Sans MS" pitchFamily="66" charset="0"/>
              </a:rPr>
              <a:t> Irish </a:t>
            </a:r>
            <a:r>
              <a:rPr lang="fr-CA" sz="4000" dirty="0" err="1" smtClean="0">
                <a:latin typeface="Comic Sans MS" pitchFamily="66" charset="0"/>
              </a:rPr>
              <a:t>ghost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said</a:t>
            </a:r>
            <a:r>
              <a:rPr lang="fr-CA" sz="4000" dirty="0" smtClean="0">
                <a:latin typeface="Comic Sans MS" pitchFamily="66" charset="0"/>
              </a:rPr>
              <a:t> to </a:t>
            </a:r>
            <a:r>
              <a:rPr lang="fr-CA" sz="4000" dirty="0" err="1" smtClean="0">
                <a:latin typeface="Comic Sans MS" pitchFamily="66" charset="0"/>
              </a:rPr>
              <a:t>roam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countryside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scaring</a:t>
            </a:r>
            <a:r>
              <a:rPr lang="fr-CA" sz="4000" dirty="0" smtClean="0">
                <a:latin typeface="Comic Sans MS" pitchFamily="66" charset="0"/>
              </a:rPr>
              <a:t> people?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Banshee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/Bean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Sí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21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True</a:t>
            </a:r>
            <a:r>
              <a:rPr lang="fr-CA" sz="4800" dirty="0" smtClean="0">
                <a:latin typeface="Comic Sans MS" pitchFamily="66" charset="0"/>
              </a:rPr>
              <a:t> or False: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on the </a:t>
            </a:r>
            <a:r>
              <a:rPr lang="fr-CA" sz="4800" dirty="0" err="1" smtClean="0">
                <a:latin typeface="Comic Sans MS" pitchFamily="66" charset="0"/>
              </a:rPr>
              <a:t>same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b="1" u="sng" dirty="0" err="1" smtClean="0">
                <a:latin typeface="Comic Sans MS" pitchFamily="66" charset="0"/>
              </a:rPr>
              <a:t>day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each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year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0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5400" dirty="0" smtClean="0">
                <a:latin typeface="Comic Sans MS" pitchFamily="66" charset="0"/>
              </a:rPr>
              <a:t>On </a:t>
            </a: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date </a:t>
            </a:r>
            <a:r>
              <a:rPr lang="fr-CA" sz="5400" dirty="0" err="1" smtClean="0">
                <a:latin typeface="Comic Sans MS" pitchFamily="66" charset="0"/>
              </a:rPr>
              <a:t>is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celebrated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each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year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19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dirty="0" err="1">
                <a:latin typeface="Comic Sans MS" pitchFamily="66" charset="0"/>
              </a:rPr>
              <a:t>Guess</a:t>
            </a:r>
            <a:r>
              <a:rPr lang="fr-CA" dirty="0">
                <a:latin typeface="Comic Sans MS" pitchFamily="66" charset="0"/>
              </a:rPr>
              <a:t> the </a:t>
            </a:r>
            <a:r>
              <a:rPr lang="fr-CA" dirty="0" err="1">
                <a:latin typeface="Comic Sans MS" pitchFamily="66" charset="0"/>
              </a:rPr>
              <a:t>Hallowe’en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number</a:t>
            </a:r>
            <a:r>
              <a:rPr lang="fr-CA" dirty="0">
                <a:latin typeface="Comic Sans MS" pitchFamily="66" charset="0"/>
              </a:rPr>
              <a:t>: It </a:t>
            </a:r>
            <a:r>
              <a:rPr lang="fr-CA" dirty="0" err="1">
                <a:latin typeface="Comic Sans MS" pitchFamily="66" charset="0"/>
              </a:rPr>
              <a:t>is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less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than</a:t>
            </a:r>
            <a:r>
              <a:rPr lang="fr-CA" dirty="0">
                <a:latin typeface="Comic Sans MS" pitchFamily="66" charset="0"/>
              </a:rPr>
              <a:t> 25. The </a:t>
            </a:r>
            <a:r>
              <a:rPr lang="fr-CA" dirty="0" err="1">
                <a:latin typeface="Comic Sans MS" pitchFamily="66" charset="0"/>
              </a:rPr>
              <a:t>units</a:t>
            </a:r>
            <a:r>
              <a:rPr lang="fr-CA" dirty="0">
                <a:latin typeface="Comic Sans MS" pitchFamily="66" charset="0"/>
              </a:rPr>
              <a:t> digit </a:t>
            </a:r>
            <a:r>
              <a:rPr lang="fr-CA" dirty="0" err="1">
                <a:latin typeface="Comic Sans MS" pitchFamily="66" charset="0"/>
              </a:rPr>
              <a:t>is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twice</a:t>
            </a:r>
            <a:r>
              <a:rPr lang="fr-CA" dirty="0">
                <a:latin typeface="Comic Sans MS" pitchFamily="66" charset="0"/>
              </a:rPr>
              <a:t> the </a:t>
            </a:r>
            <a:r>
              <a:rPr lang="fr-CA" dirty="0" err="1">
                <a:latin typeface="Comic Sans MS" pitchFamily="66" charset="0"/>
              </a:rPr>
              <a:t>tens</a:t>
            </a:r>
            <a:r>
              <a:rPr lang="fr-CA" dirty="0">
                <a:latin typeface="Comic Sans MS" pitchFamily="66" charset="0"/>
              </a:rPr>
              <a:t> digit. The </a:t>
            </a:r>
            <a:r>
              <a:rPr lang="fr-CA" dirty="0" err="1">
                <a:latin typeface="Comic Sans MS" pitchFamily="66" charset="0"/>
              </a:rPr>
              <a:t>two</a:t>
            </a:r>
            <a:r>
              <a:rPr lang="fr-CA" dirty="0">
                <a:latin typeface="Comic Sans MS" pitchFamily="66" charset="0"/>
              </a:rPr>
              <a:t> digits </a:t>
            </a:r>
            <a:r>
              <a:rPr lang="fr-CA" dirty="0" err="1">
                <a:latin typeface="Comic Sans MS" pitchFamily="66" charset="0"/>
              </a:rPr>
              <a:t>add</a:t>
            </a:r>
            <a:r>
              <a:rPr lang="fr-CA" dirty="0">
                <a:latin typeface="Comic Sans MS" pitchFamily="66" charset="0"/>
              </a:rPr>
              <a:t> up to an </a:t>
            </a:r>
            <a:r>
              <a:rPr lang="fr-CA" dirty="0" err="1">
                <a:latin typeface="Comic Sans MS" pitchFamily="66" charset="0"/>
              </a:rPr>
              <a:t>even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number</a:t>
            </a:r>
            <a:r>
              <a:rPr lang="fr-CA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24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3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</a:t>
            </a:r>
            <a:r>
              <a:rPr lang="fr-CA" b="1" dirty="0">
                <a:latin typeface="Comic Sans MS" pitchFamily="66" charset="0"/>
              </a:rPr>
              <a:t>6</a:t>
            </a:r>
            <a:endParaRPr lang="fr-CA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On TV, </a:t>
            </a: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>
                <a:latin typeface="Comic Sans MS" pitchFamily="66" charset="0"/>
              </a:rPr>
              <a:t>girl </a:t>
            </a:r>
            <a:r>
              <a:rPr lang="fr-CA" sz="4000" dirty="0" err="1">
                <a:latin typeface="Comic Sans MS" pitchFamily="66" charset="0"/>
              </a:rPr>
              <a:t>was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also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known</a:t>
            </a:r>
            <a:r>
              <a:rPr lang="fr-CA" sz="4000" dirty="0">
                <a:latin typeface="Comic Sans MS" pitchFamily="66" charset="0"/>
              </a:rPr>
              <a:t> as ‘The </a:t>
            </a:r>
            <a:r>
              <a:rPr lang="fr-CA" sz="4000" dirty="0" err="1">
                <a:latin typeface="Comic Sans MS" pitchFamily="66" charset="0"/>
              </a:rPr>
              <a:t>Teenage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Witch</a:t>
            </a:r>
            <a:r>
              <a:rPr lang="fr-CA" sz="4000" dirty="0">
                <a:latin typeface="Comic Sans MS" pitchFamily="66" charset="0"/>
              </a:rPr>
              <a:t>’?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Sabrina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96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do </a:t>
            </a:r>
            <a:r>
              <a:rPr lang="fr-CA" sz="5400" dirty="0" err="1" smtClean="0">
                <a:latin typeface="Comic Sans MS" pitchFamily="66" charset="0"/>
              </a:rPr>
              <a:t>ghosts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eat</a:t>
            </a:r>
            <a:r>
              <a:rPr lang="fr-CA" sz="5400" dirty="0" smtClean="0">
                <a:latin typeface="Comic Sans MS" pitchFamily="66" charset="0"/>
              </a:rPr>
              <a:t> for </a:t>
            </a:r>
            <a:r>
              <a:rPr lang="fr-CA" sz="5400" dirty="0" err="1" smtClean="0">
                <a:latin typeface="Comic Sans MS" pitchFamily="66" charset="0"/>
              </a:rPr>
              <a:t>dinner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Spookghetti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35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8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5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8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6000" dirty="0" smtClean="0">
                <a:latin typeface="Comic Sans MS" pitchFamily="66" charset="0"/>
              </a:rPr>
              <a:t>Is a </a:t>
            </a:r>
            <a:r>
              <a:rPr lang="fr-CA" sz="6000" dirty="0" err="1" smtClean="0">
                <a:latin typeface="Comic Sans MS" pitchFamily="66" charset="0"/>
              </a:rPr>
              <a:t>pumpkin</a:t>
            </a:r>
            <a:r>
              <a:rPr lang="fr-CA" sz="6000" dirty="0" smtClean="0">
                <a:latin typeface="Comic Sans MS" pitchFamily="66" charset="0"/>
              </a:rPr>
              <a:t> a </a:t>
            </a:r>
            <a:r>
              <a:rPr lang="fr-CA" sz="6000" dirty="0" err="1" smtClean="0">
                <a:latin typeface="Comic Sans MS" pitchFamily="66" charset="0"/>
              </a:rPr>
              <a:t>vegetable</a:t>
            </a:r>
            <a:r>
              <a:rPr lang="fr-CA" sz="6000" dirty="0" smtClean="0">
                <a:latin typeface="Comic Sans MS" pitchFamily="66" charset="0"/>
              </a:rPr>
              <a:t> or a fruit?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7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8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Who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wrote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children’s</a:t>
            </a:r>
            <a:r>
              <a:rPr lang="fr-CA" sz="4800" dirty="0" smtClean="0">
                <a:latin typeface="Comic Sans MS" pitchFamily="66" charset="0"/>
              </a:rPr>
              <a:t> book ‘The </a:t>
            </a:r>
            <a:r>
              <a:rPr lang="fr-CA" sz="4800" dirty="0" err="1" smtClean="0">
                <a:latin typeface="Comic Sans MS" pitchFamily="66" charset="0"/>
              </a:rPr>
              <a:t>Witches</a:t>
            </a:r>
            <a:r>
              <a:rPr lang="fr-CA" sz="4800" dirty="0" smtClean="0">
                <a:latin typeface="Comic Sans MS" pitchFamily="66" charset="0"/>
              </a:rPr>
              <a:t>’?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Roald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 Dahl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74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8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‘</a:t>
            </a:r>
            <a:r>
              <a:rPr lang="fr-CA" sz="4000" dirty="0" err="1" smtClean="0">
                <a:latin typeface="Comic Sans MS" pitchFamily="66" charset="0"/>
              </a:rPr>
              <a:t>Phasmophobia</a:t>
            </a:r>
            <a:r>
              <a:rPr lang="fr-CA" sz="4000" dirty="0" smtClean="0">
                <a:latin typeface="Comic Sans MS" pitchFamily="66" charset="0"/>
              </a:rPr>
              <a:t>’ </a:t>
            </a:r>
            <a:r>
              <a:rPr lang="fr-CA" sz="4000" dirty="0" err="1" smtClean="0">
                <a:latin typeface="Comic Sans MS" pitchFamily="66" charset="0"/>
              </a:rPr>
              <a:t>is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fear</a:t>
            </a:r>
            <a:r>
              <a:rPr lang="fr-CA" sz="4000" dirty="0" smtClean="0">
                <a:latin typeface="Comic Sans MS" pitchFamily="66" charset="0"/>
              </a:rPr>
              <a:t> of </a:t>
            </a: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Hallowe’en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character</a:t>
            </a:r>
            <a:r>
              <a:rPr lang="fr-CA" sz="4000" dirty="0" smtClean="0">
                <a:latin typeface="Comic Sans MS" pitchFamily="66" charset="0"/>
              </a:rPr>
              <a:t>? (a) </a:t>
            </a:r>
            <a:r>
              <a:rPr lang="fr-CA" sz="4000" dirty="0" err="1" smtClean="0">
                <a:latin typeface="Comic Sans MS" pitchFamily="66" charset="0"/>
              </a:rPr>
              <a:t>ghosts</a:t>
            </a:r>
            <a:r>
              <a:rPr lang="fr-CA" sz="4000" dirty="0" smtClean="0">
                <a:latin typeface="Comic Sans MS" pitchFamily="66" charset="0"/>
              </a:rPr>
              <a:t> (b) </a:t>
            </a:r>
            <a:r>
              <a:rPr lang="fr-CA" sz="4000" dirty="0" err="1" smtClean="0">
                <a:latin typeface="Comic Sans MS" pitchFamily="66" charset="0"/>
              </a:rPr>
              <a:t>witches</a:t>
            </a:r>
            <a:r>
              <a:rPr lang="fr-CA" sz="4000" dirty="0" smtClean="0">
                <a:latin typeface="Comic Sans MS" pitchFamily="66" charset="0"/>
              </a:rPr>
              <a:t> (c) </a:t>
            </a:r>
            <a:r>
              <a:rPr lang="fr-CA" sz="4000" dirty="0" err="1" smtClean="0">
                <a:latin typeface="Comic Sans MS" pitchFamily="66" charset="0"/>
              </a:rPr>
              <a:t>goblins</a:t>
            </a:r>
            <a:endParaRPr lang="fr-CA" sz="4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Ghosts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0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8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5400" dirty="0" smtClean="0">
                <a:latin typeface="Comic Sans MS" pitchFamily="66" charset="0"/>
              </a:rPr>
              <a:t>Name the </a:t>
            </a:r>
            <a:r>
              <a:rPr lang="fr-CA" sz="5400" dirty="0" err="1" smtClean="0">
                <a:latin typeface="Comic Sans MS" pitchFamily="66" charset="0"/>
              </a:rPr>
              <a:t>movie</a:t>
            </a:r>
            <a:r>
              <a:rPr lang="fr-CA" sz="5400" dirty="0" smtClean="0">
                <a:latin typeface="Comic Sans MS" pitchFamily="66" charset="0"/>
              </a:rPr>
              <a:t> about a </a:t>
            </a:r>
            <a:r>
              <a:rPr lang="fr-CA" sz="5400" dirty="0" err="1" smtClean="0">
                <a:latin typeface="Comic Sans MS" pitchFamily="66" charset="0"/>
              </a:rPr>
              <a:t>friendly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ghost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Casper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4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8 </a:t>
            </a:r>
            <a:r>
              <a:rPr lang="fr-CA" sz="5400" b="1" dirty="0" err="1" smtClean="0">
                <a:latin typeface="Comic Sans MS" pitchFamily="66" charset="0"/>
              </a:rPr>
              <a:t>Asnwers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Pippistrelle</a:t>
            </a:r>
            <a:r>
              <a:rPr lang="fr-CA" sz="4000" dirty="0">
                <a:latin typeface="Comic Sans MS" pitchFamily="66" charset="0"/>
              </a:rPr>
              <a:t> and </a:t>
            </a:r>
            <a:r>
              <a:rPr lang="fr-CA" sz="4000" dirty="0" err="1">
                <a:latin typeface="Comic Sans MS" pitchFamily="66" charset="0"/>
              </a:rPr>
              <a:t>Lesser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Horseshoe</a:t>
            </a:r>
            <a:r>
              <a:rPr lang="fr-CA" sz="4000" dirty="0">
                <a:latin typeface="Comic Sans MS" pitchFamily="66" charset="0"/>
              </a:rPr>
              <a:t> are </a:t>
            </a:r>
            <a:r>
              <a:rPr lang="fr-CA" sz="4000" dirty="0" err="1">
                <a:latin typeface="Comic Sans MS" pitchFamily="66" charset="0"/>
              </a:rPr>
              <a:t>two</a:t>
            </a:r>
            <a:r>
              <a:rPr lang="fr-CA" sz="4000" dirty="0">
                <a:latin typeface="Comic Sans MS" pitchFamily="66" charset="0"/>
              </a:rPr>
              <a:t> Irish </a:t>
            </a:r>
            <a:r>
              <a:rPr lang="fr-CA" sz="4000" dirty="0" err="1">
                <a:latin typeface="Comic Sans MS" pitchFamily="66" charset="0"/>
              </a:rPr>
              <a:t>species</a:t>
            </a:r>
            <a:r>
              <a:rPr lang="fr-CA" sz="4000" dirty="0">
                <a:latin typeface="Comic Sans MS" pitchFamily="66" charset="0"/>
              </a:rPr>
              <a:t> of </a:t>
            </a:r>
            <a:r>
              <a:rPr lang="fr-CA" sz="4000" dirty="0" err="1">
                <a:latin typeface="Comic Sans MS" pitchFamily="66" charset="0"/>
              </a:rPr>
              <a:t>what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Hallowe’en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creature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Bat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3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8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What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popular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Hallowe’en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song</a:t>
            </a:r>
            <a:r>
              <a:rPr lang="fr-CA" sz="4000" dirty="0">
                <a:latin typeface="Comic Sans MS" pitchFamily="66" charset="0"/>
              </a:rPr>
              <a:t>, </a:t>
            </a:r>
            <a:r>
              <a:rPr lang="fr-CA" sz="4000" dirty="0" err="1">
                <a:latin typeface="Comic Sans MS" pitchFamily="66" charset="0"/>
              </a:rPr>
              <a:t>called</a:t>
            </a:r>
            <a:r>
              <a:rPr lang="fr-CA" sz="4000" dirty="0">
                <a:latin typeface="Comic Sans MS" pitchFamily="66" charset="0"/>
              </a:rPr>
              <a:t> ‘The Monster ____’ </a:t>
            </a:r>
            <a:r>
              <a:rPr lang="fr-CA" sz="4000" dirty="0" err="1">
                <a:latin typeface="Comic Sans MS" pitchFamily="66" charset="0"/>
              </a:rPr>
              <a:t>was</a:t>
            </a:r>
            <a:r>
              <a:rPr lang="fr-CA" sz="4000" dirty="0">
                <a:latin typeface="Comic Sans MS" pitchFamily="66" charset="0"/>
              </a:rPr>
              <a:t> first </a:t>
            </a:r>
            <a:r>
              <a:rPr lang="fr-CA" sz="4000" dirty="0" err="1">
                <a:latin typeface="Comic Sans MS" pitchFamily="66" charset="0"/>
              </a:rPr>
              <a:t>released</a:t>
            </a:r>
            <a:r>
              <a:rPr lang="fr-CA" sz="4000" dirty="0">
                <a:latin typeface="Comic Sans MS" pitchFamily="66" charset="0"/>
              </a:rPr>
              <a:t> in 1962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dirty="0" smtClean="0">
                <a:latin typeface="Comic Sans MS" pitchFamily="66" charset="0"/>
              </a:rPr>
              <a:t>The Monster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Mash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9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 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True</a:t>
            </a:r>
            <a:r>
              <a:rPr lang="fr-CA" sz="5400" dirty="0" smtClean="0">
                <a:latin typeface="Comic Sans MS" pitchFamily="66" charset="0"/>
              </a:rPr>
              <a:t> or False: the </a:t>
            </a:r>
            <a:r>
              <a:rPr lang="fr-CA" sz="5400" dirty="0" err="1" smtClean="0">
                <a:latin typeface="Comic Sans MS" pitchFamily="66" charset="0"/>
              </a:rPr>
              <a:t>word</a:t>
            </a:r>
            <a:r>
              <a:rPr lang="fr-CA" sz="5400" dirty="0" smtClean="0">
                <a:latin typeface="Comic Sans MS" pitchFamily="66" charset="0"/>
              </a:rPr>
              <a:t> ‘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’ </a:t>
            </a:r>
            <a:r>
              <a:rPr lang="fr-CA" sz="5400" dirty="0" err="1" smtClean="0">
                <a:latin typeface="Comic Sans MS" pitchFamily="66" charset="0"/>
              </a:rPr>
              <a:t>means</a:t>
            </a:r>
            <a:r>
              <a:rPr lang="fr-CA" sz="5400" dirty="0" smtClean="0">
                <a:latin typeface="Comic Sans MS" pitchFamily="66" charset="0"/>
              </a:rPr>
              <a:t> ‘All </a:t>
            </a:r>
            <a:r>
              <a:rPr lang="fr-CA" sz="5400" dirty="0" err="1" smtClean="0">
                <a:latin typeface="Comic Sans MS" pitchFamily="66" charset="0"/>
              </a:rPr>
              <a:t>Hallow’s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Eve</a:t>
            </a:r>
            <a:r>
              <a:rPr lang="fr-CA" sz="5400" dirty="0" smtClean="0">
                <a:latin typeface="Comic Sans MS" pitchFamily="66" charset="0"/>
              </a:rPr>
              <a:t>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16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kind</a:t>
            </a:r>
            <a:r>
              <a:rPr lang="fr-CA" sz="5400" dirty="0" smtClean="0">
                <a:latin typeface="Comic Sans MS" pitchFamily="66" charset="0"/>
              </a:rPr>
              <a:t> of mail </a:t>
            </a:r>
            <a:r>
              <a:rPr lang="fr-CA" sz="5400" dirty="0" err="1" smtClean="0">
                <a:latin typeface="Comic Sans MS" pitchFamily="66" charset="0"/>
              </a:rPr>
              <a:t>does</a:t>
            </a:r>
            <a:r>
              <a:rPr lang="fr-CA" sz="5400" dirty="0" smtClean="0">
                <a:latin typeface="Comic Sans MS" pitchFamily="66" charset="0"/>
              </a:rPr>
              <a:t> a Superstar Vampire </a:t>
            </a:r>
            <a:r>
              <a:rPr lang="fr-CA" sz="5400" dirty="0" err="1" smtClean="0">
                <a:latin typeface="Comic Sans MS" pitchFamily="66" charset="0"/>
              </a:rPr>
              <a:t>get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Fang Mail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4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0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Unscramble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letters</a:t>
            </a:r>
            <a:r>
              <a:rPr lang="fr-CA" sz="4800" dirty="0" smtClean="0">
                <a:latin typeface="Comic Sans MS" pitchFamily="66" charset="0"/>
              </a:rPr>
              <a:t> in </a:t>
            </a:r>
            <a:r>
              <a:rPr lang="fr-CA" sz="4800" b="1" dirty="0" smtClean="0">
                <a:solidFill>
                  <a:schemeClr val="bg1"/>
                </a:solidFill>
                <a:latin typeface="Comic Sans MS" pitchFamily="66" charset="0"/>
              </a:rPr>
              <a:t>HATPONM</a:t>
            </a:r>
            <a:r>
              <a:rPr lang="fr-CA" sz="4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4800" dirty="0" smtClean="0">
                <a:latin typeface="Comic Sans MS" pitchFamily="66" charset="0"/>
              </a:rPr>
              <a:t>to </a:t>
            </a:r>
            <a:r>
              <a:rPr lang="fr-CA" sz="4800" dirty="0" err="1" smtClean="0">
                <a:latin typeface="Comic Sans MS" pitchFamily="66" charset="0"/>
              </a:rPr>
              <a:t>get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another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word</a:t>
            </a:r>
            <a:r>
              <a:rPr lang="fr-CA" sz="4800" dirty="0" smtClean="0">
                <a:latin typeface="Comic Sans MS" pitchFamily="66" charset="0"/>
              </a:rPr>
              <a:t> for a </a:t>
            </a:r>
            <a:r>
              <a:rPr lang="fr-CA" sz="4800" dirty="0" err="1" smtClean="0">
                <a:latin typeface="Comic Sans MS" pitchFamily="66" charset="0"/>
              </a:rPr>
              <a:t>ghost</a:t>
            </a:r>
            <a:r>
              <a:rPr lang="fr-CA" sz="48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1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400" dirty="0" smtClean="0">
                <a:latin typeface="Comic Sans MS" pitchFamily="66" charset="0"/>
              </a:rPr>
              <a:t>The </a:t>
            </a:r>
            <a:r>
              <a:rPr lang="fr-CA" sz="4400" dirty="0" smtClean="0">
                <a:latin typeface="Comic Sans MS" pitchFamily="66" charset="0"/>
              </a:rPr>
              <a:t>Irish </a:t>
            </a:r>
            <a:r>
              <a:rPr lang="fr-CA" sz="4400" dirty="0" err="1" smtClean="0">
                <a:latin typeface="Comic Sans MS" pitchFamily="66" charset="0"/>
              </a:rPr>
              <a:t>author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smtClean="0">
                <a:latin typeface="Comic Sans MS" pitchFamily="66" charset="0"/>
              </a:rPr>
              <a:t>Bram Stoker </a:t>
            </a:r>
            <a:r>
              <a:rPr lang="fr-CA" sz="4400" dirty="0" err="1" smtClean="0">
                <a:latin typeface="Comic Sans MS" pitchFamily="66" charset="0"/>
              </a:rPr>
              <a:t>created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fiendish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character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sometimes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associated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with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8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smtClean="0">
                <a:latin typeface="Comic Sans MS" pitchFamily="66" charset="0"/>
              </a:rPr>
              <a:t>fruit </a:t>
            </a:r>
            <a:r>
              <a:rPr lang="fr-CA" sz="4800" dirty="0" err="1" smtClean="0">
                <a:latin typeface="Comic Sans MS" pitchFamily="66" charset="0"/>
              </a:rPr>
              <a:t>would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you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traditionally</a:t>
            </a:r>
            <a:r>
              <a:rPr lang="fr-CA" sz="4800" dirty="0" smtClean="0">
                <a:latin typeface="Comic Sans MS" pitchFamily="66" charset="0"/>
              </a:rPr>
              <a:t> ‘bob’ for at a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party?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8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‘</a:t>
            </a:r>
            <a:r>
              <a:rPr lang="fr-CA" sz="4400" dirty="0" err="1" smtClean="0">
                <a:latin typeface="Comic Sans MS" pitchFamily="66" charset="0"/>
              </a:rPr>
              <a:t>eating</a:t>
            </a:r>
            <a:r>
              <a:rPr lang="fr-CA" sz="4400" dirty="0" smtClean="0">
                <a:latin typeface="Comic Sans MS" pitchFamily="66" charset="0"/>
              </a:rPr>
              <a:t>’ </a:t>
            </a:r>
            <a:r>
              <a:rPr lang="fr-CA" sz="4400" dirty="0" err="1" smtClean="0">
                <a:latin typeface="Comic Sans MS" pitchFamily="66" charset="0"/>
              </a:rPr>
              <a:t>word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completes</a:t>
            </a:r>
            <a:r>
              <a:rPr lang="fr-CA" sz="4400" dirty="0" smtClean="0">
                <a:latin typeface="Comic Sans MS" pitchFamily="66" charset="0"/>
              </a:rPr>
              <a:t> the </a:t>
            </a:r>
            <a:r>
              <a:rPr lang="fr-CA" sz="4400" dirty="0" err="1" smtClean="0">
                <a:latin typeface="Comic Sans MS" pitchFamily="66" charset="0"/>
              </a:rPr>
              <a:t>name</a:t>
            </a:r>
            <a:r>
              <a:rPr lang="fr-CA" sz="4400" dirty="0" smtClean="0">
                <a:latin typeface="Comic Sans MS" pitchFamily="66" charset="0"/>
              </a:rPr>
              <a:t> of the </a:t>
            </a:r>
            <a:r>
              <a:rPr lang="fr-CA" sz="4400" dirty="0" err="1" smtClean="0">
                <a:latin typeface="Comic Sans MS" pitchFamily="66" charset="0"/>
              </a:rPr>
              <a:t>artist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who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painted</a:t>
            </a:r>
            <a:r>
              <a:rPr lang="fr-CA" sz="4400" dirty="0" smtClean="0">
                <a:latin typeface="Comic Sans MS" pitchFamily="66" charset="0"/>
              </a:rPr>
              <a:t> ‘The </a:t>
            </a:r>
            <a:r>
              <a:rPr lang="fr-CA" sz="4400" dirty="0" err="1" smtClean="0">
                <a:latin typeface="Comic Sans MS" pitchFamily="66" charset="0"/>
              </a:rPr>
              <a:t>Scream</a:t>
            </a:r>
            <a:r>
              <a:rPr lang="fr-CA" sz="4400" dirty="0" smtClean="0">
                <a:latin typeface="Comic Sans MS" pitchFamily="66" charset="0"/>
              </a:rPr>
              <a:t>’: Edvard 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Hindu</a:t>
            </a:r>
            <a:r>
              <a:rPr lang="fr-CA" sz="4000" dirty="0" smtClean="0">
                <a:latin typeface="Comic Sans MS" pitchFamily="66" charset="0"/>
              </a:rPr>
              <a:t> festival, </a:t>
            </a:r>
            <a:r>
              <a:rPr lang="fr-CA" sz="4000" dirty="0" err="1" smtClean="0">
                <a:latin typeface="Comic Sans MS" pitchFamily="66" charset="0"/>
              </a:rPr>
              <a:t>sometimes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known</a:t>
            </a:r>
            <a:r>
              <a:rPr lang="fr-CA" sz="4000" dirty="0" smtClean="0">
                <a:latin typeface="Comic Sans MS" pitchFamily="66" charset="0"/>
              </a:rPr>
              <a:t> as the ‘Festival of Lights’ </a:t>
            </a:r>
            <a:r>
              <a:rPr lang="fr-CA" sz="4000" dirty="0" err="1" smtClean="0">
                <a:latin typeface="Comic Sans MS" pitchFamily="66" charset="0"/>
              </a:rPr>
              <a:t>occurs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around</a:t>
            </a:r>
            <a:r>
              <a:rPr lang="fr-CA" sz="4000" dirty="0" smtClean="0">
                <a:latin typeface="Comic Sans MS" pitchFamily="66" charset="0"/>
              </a:rPr>
              <a:t> the time of </a:t>
            </a:r>
            <a:r>
              <a:rPr lang="fr-CA" sz="4000" dirty="0" err="1" smtClean="0">
                <a:latin typeface="Comic Sans MS" pitchFamily="66" charset="0"/>
              </a:rPr>
              <a:t>Hallowe’en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5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1984 </a:t>
            </a:r>
            <a:r>
              <a:rPr lang="fr-CA" sz="5400" dirty="0" err="1" smtClean="0">
                <a:latin typeface="Comic Sans MS" pitchFamily="66" charset="0"/>
              </a:rPr>
              <a:t>movie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featured</a:t>
            </a:r>
            <a:r>
              <a:rPr lang="fr-CA" sz="5400" dirty="0" smtClean="0">
                <a:latin typeface="Comic Sans MS" pitchFamily="66" charset="0"/>
              </a:rPr>
              <a:t> 3 </a:t>
            </a:r>
            <a:r>
              <a:rPr lang="fr-CA" sz="5400" dirty="0" err="1" smtClean="0">
                <a:latin typeface="Comic Sans MS" pitchFamily="66" charset="0"/>
              </a:rPr>
              <a:t>characters</a:t>
            </a:r>
            <a:r>
              <a:rPr lang="fr-CA" sz="5400" dirty="0" smtClean="0">
                <a:latin typeface="Comic Sans MS" pitchFamily="66" charset="0"/>
              </a:rPr>
              <a:t> as </a:t>
            </a:r>
            <a:r>
              <a:rPr lang="fr-CA" sz="5400" dirty="0" err="1" smtClean="0">
                <a:latin typeface="Comic Sans MS" pitchFamily="66" charset="0"/>
              </a:rPr>
              <a:t>ghost</a:t>
            </a:r>
            <a:r>
              <a:rPr lang="fr-CA" sz="5400" dirty="0" smtClean="0">
                <a:latin typeface="Comic Sans MS" pitchFamily="66" charset="0"/>
              </a:rPr>
              <a:t> hunters?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4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17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kind</a:t>
            </a:r>
            <a:r>
              <a:rPr lang="fr-CA" sz="4400" dirty="0" smtClean="0">
                <a:latin typeface="Comic Sans MS" pitchFamily="66" charset="0"/>
              </a:rPr>
              <a:t> of TV do </a:t>
            </a:r>
            <a:r>
              <a:rPr lang="fr-CA" sz="4400" dirty="0" err="1" smtClean="0">
                <a:latin typeface="Comic Sans MS" pitchFamily="66" charset="0"/>
              </a:rPr>
              <a:t>you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find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inside</a:t>
            </a:r>
            <a:r>
              <a:rPr lang="fr-CA" sz="4400" dirty="0" smtClean="0">
                <a:latin typeface="Comic Sans MS" pitchFamily="66" charset="0"/>
              </a:rPr>
              <a:t> a </a:t>
            </a:r>
            <a:r>
              <a:rPr lang="fr-CA" sz="4400" dirty="0" err="1" smtClean="0">
                <a:latin typeface="Comic Sans MS" pitchFamily="66" charset="0"/>
              </a:rPr>
              <a:t>Haunted</a:t>
            </a:r>
            <a:r>
              <a:rPr lang="fr-CA" sz="4400" dirty="0" smtClean="0">
                <a:latin typeface="Comic Sans MS" pitchFamily="66" charset="0"/>
              </a:rPr>
              <a:t> House?</a:t>
            </a:r>
          </a:p>
          <a:p>
            <a:pPr marL="0" indent="0">
              <a:buNone/>
            </a:pP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A Flat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Scream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TV!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36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Tie-Break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6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What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is</a:t>
            </a:r>
            <a:r>
              <a:rPr lang="fr-CA" sz="6000" dirty="0" smtClean="0">
                <a:latin typeface="Comic Sans MS" pitchFamily="66" charset="0"/>
              </a:rPr>
              <a:t> the </a:t>
            </a:r>
            <a:r>
              <a:rPr lang="fr-CA" sz="6000" dirty="0" err="1" smtClean="0">
                <a:latin typeface="Comic Sans MS" pitchFamily="66" charset="0"/>
              </a:rPr>
              <a:t>name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given</a:t>
            </a:r>
            <a:r>
              <a:rPr lang="fr-CA" sz="6000" dirty="0" smtClean="0">
                <a:latin typeface="Comic Sans MS" pitchFamily="66" charset="0"/>
              </a:rPr>
              <a:t> to a group of </a:t>
            </a:r>
            <a:r>
              <a:rPr lang="fr-CA" sz="6000" dirty="0" err="1" smtClean="0">
                <a:latin typeface="Comic Sans MS" pitchFamily="66" charset="0"/>
              </a:rPr>
              <a:t>witches</a:t>
            </a:r>
            <a:r>
              <a:rPr lang="fr-CA" sz="60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Unscramble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letters</a:t>
            </a:r>
            <a:r>
              <a:rPr lang="fr-CA" sz="4000" dirty="0" smtClean="0">
                <a:latin typeface="Comic Sans MS" pitchFamily="66" charset="0"/>
              </a:rPr>
              <a:t> in </a:t>
            </a:r>
            <a:r>
              <a:rPr lang="fr-CA" sz="4000" b="1" dirty="0" smtClean="0">
                <a:solidFill>
                  <a:schemeClr val="bg1"/>
                </a:solidFill>
                <a:latin typeface="Comic Sans MS" pitchFamily="66" charset="0"/>
              </a:rPr>
              <a:t>HATPONM</a:t>
            </a:r>
            <a:r>
              <a:rPr lang="fr-CA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4000" dirty="0" smtClean="0">
                <a:latin typeface="Comic Sans MS" pitchFamily="66" charset="0"/>
              </a:rPr>
              <a:t>to </a:t>
            </a:r>
            <a:r>
              <a:rPr lang="fr-CA" sz="4000" dirty="0" err="1" smtClean="0">
                <a:latin typeface="Comic Sans MS" pitchFamily="66" charset="0"/>
              </a:rPr>
              <a:t>get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another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word</a:t>
            </a:r>
            <a:r>
              <a:rPr lang="fr-CA" sz="4000" dirty="0" smtClean="0">
                <a:latin typeface="Comic Sans MS" pitchFamily="66" charset="0"/>
              </a:rPr>
              <a:t> for a </a:t>
            </a:r>
            <a:r>
              <a:rPr lang="fr-CA" sz="4000" dirty="0" err="1" smtClean="0">
                <a:latin typeface="Comic Sans MS" pitchFamily="66" charset="0"/>
              </a:rPr>
              <a:t>ghost</a:t>
            </a:r>
            <a:r>
              <a:rPr lang="fr-CA" sz="40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Phantom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2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</a:t>
            </a:r>
            <a:r>
              <a:rPr lang="fr-CA" sz="5400" b="1" dirty="0" err="1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3400" dirty="0" smtClean="0">
                <a:latin typeface="Comic Sans MS" pitchFamily="66" charset="0"/>
              </a:rPr>
              <a:t>The </a:t>
            </a:r>
            <a:r>
              <a:rPr lang="fr-CA" sz="3400" dirty="0" smtClean="0">
                <a:latin typeface="Comic Sans MS" pitchFamily="66" charset="0"/>
              </a:rPr>
              <a:t>Irish </a:t>
            </a:r>
            <a:r>
              <a:rPr lang="fr-CA" sz="3400" dirty="0" err="1" smtClean="0">
                <a:latin typeface="Comic Sans MS" pitchFamily="66" charset="0"/>
              </a:rPr>
              <a:t>author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smtClean="0">
                <a:latin typeface="Comic Sans MS" pitchFamily="66" charset="0"/>
              </a:rPr>
              <a:t>Bram Stoker </a:t>
            </a:r>
            <a:r>
              <a:rPr lang="fr-CA" sz="3400" dirty="0" err="1" smtClean="0">
                <a:latin typeface="Comic Sans MS" pitchFamily="66" charset="0"/>
              </a:rPr>
              <a:t>created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what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fiendish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character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sometimes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associated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with</a:t>
            </a:r>
            <a:r>
              <a:rPr lang="fr-CA" sz="3400" dirty="0" smtClean="0">
                <a:latin typeface="Comic Sans MS" pitchFamily="66" charset="0"/>
              </a:rPr>
              <a:t> </a:t>
            </a:r>
            <a:r>
              <a:rPr lang="fr-CA" sz="3400" dirty="0" err="1" smtClean="0">
                <a:latin typeface="Comic Sans MS" pitchFamily="66" charset="0"/>
              </a:rPr>
              <a:t>Hallowe’en</a:t>
            </a:r>
            <a:r>
              <a:rPr lang="fr-CA" sz="34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Dracula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7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</a:t>
            </a:r>
            <a:r>
              <a:rPr lang="fr-CA" sz="5400" b="1" dirty="0" err="1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3800" dirty="0" err="1" smtClean="0">
                <a:latin typeface="Comic Sans MS" pitchFamily="66" charset="0"/>
              </a:rPr>
              <a:t>What</a:t>
            </a:r>
            <a:r>
              <a:rPr lang="fr-CA" sz="3800" dirty="0" smtClean="0">
                <a:latin typeface="Comic Sans MS" pitchFamily="66" charset="0"/>
              </a:rPr>
              <a:t> </a:t>
            </a:r>
            <a:r>
              <a:rPr lang="fr-CA" sz="3800" dirty="0" smtClean="0">
                <a:latin typeface="Comic Sans MS" pitchFamily="66" charset="0"/>
              </a:rPr>
              <a:t>fruit </a:t>
            </a:r>
            <a:r>
              <a:rPr lang="fr-CA" sz="3800" dirty="0" err="1" smtClean="0">
                <a:latin typeface="Comic Sans MS" pitchFamily="66" charset="0"/>
              </a:rPr>
              <a:t>would</a:t>
            </a:r>
            <a:r>
              <a:rPr lang="fr-CA" sz="3800" dirty="0" smtClean="0">
                <a:latin typeface="Comic Sans MS" pitchFamily="66" charset="0"/>
              </a:rPr>
              <a:t> </a:t>
            </a:r>
            <a:r>
              <a:rPr lang="fr-CA" sz="3800" dirty="0" err="1" smtClean="0">
                <a:latin typeface="Comic Sans MS" pitchFamily="66" charset="0"/>
              </a:rPr>
              <a:t>you</a:t>
            </a:r>
            <a:r>
              <a:rPr lang="fr-CA" sz="3800" dirty="0" smtClean="0">
                <a:latin typeface="Comic Sans MS" pitchFamily="66" charset="0"/>
              </a:rPr>
              <a:t> </a:t>
            </a:r>
            <a:r>
              <a:rPr lang="fr-CA" sz="3800" dirty="0" err="1" smtClean="0">
                <a:latin typeface="Comic Sans MS" pitchFamily="66" charset="0"/>
              </a:rPr>
              <a:t>traditionally</a:t>
            </a:r>
            <a:r>
              <a:rPr lang="fr-CA" sz="3800" dirty="0" smtClean="0">
                <a:latin typeface="Comic Sans MS" pitchFamily="66" charset="0"/>
              </a:rPr>
              <a:t> ‘bob’ for at a </a:t>
            </a:r>
            <a:r>
              <a:rPr lang="fr-CA" sz="3800" dirty="0" err="1" smtClean="0">
                <a:latin typeface="Comic Sans MS" pitchFamily="66" charset="0"/>
              </a:rPr>
              <a:t>Hallowe’en</a:t>
            </a:r>
            <a:r>
              <a:rPr lang="fr-CA" sz="3800" dirty="0" smtClean="0">
                <a:latin typeface="Comic Sans MS" pitchFamily="66" charset="0"/>
              </a:rPr>
              <a:t> party?</a:t>
            </a:r>
          </a:p>
          <a:p>
            <a:pPr marL="0" indent="0" algn="ctr">
              <a:buNone/>
            </a:pPr>
            <a:r>
              <a:rPr lang="fr-CA" sz="6600" b="1" dirty="0" smtClean="0">
                <a:solidFill>
                  <a:schemeClr val="bg1"/>
                </a:solidFill>
                <a:latin typeface="Comic Sans MS" pitchFamily="66" charset="0"/>
              </a:rPr>
              <a:t>Apple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0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</a:t>
            </a:r>
            <a:r>
              <a:rPr lang="fr-CA" sz="5400" b="1" dirty="0" err="1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3600" dirty="0" err="1" smtClean="0">
                <a:latin typeface="Comic Sans MS" pitchFamily="66" charset="0"/>
              </a:rPr>
              <a:t>What</a:t>
            </a:r>
            <a:r>
              <a:rPr lang="fr-CA" sz="3600" dirty="0" smtClean="0">
                <a:latin typeface="Comic Sans MS" pitchFamily="66" charset="0"/>
              </a:rPr>
              <a:t> ‘</a:t>
            </a:r>
            <a:r>
              <a:rPr lang="fr-CA" sz="3600" dirty="0" err="1" smtClean="0">
                <a:latin typeface="Comic Sans MS" pitchFamily="66" charset="0"/>
              </a:rPr>
              <a:t>eating</a:t>
            </a:r>
            <a:r>
              <a:rPr lang="fr-CA" sz="3600" dirty="0" smtClean="0">
                <a:latin typeface="Comic Sans MS" pitchFamily="66" charset="0"/>
              </a:rPr>
              <a:t>’ </a:t>
            </a:r>
            <a:r>
              <a:rPr lang="fr-CA" sz="3600" dirty="0" err="1" smtClean="0">
                <a:latin typeface="Comic Sans MS" pitchFamily="66" charset="0"/>
              </a:rPr>
              <a:t>word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completes</a:t>
            </a:r>
            <a:r>
              <a:rPr lang="fr-CA" sz="3600" dirty="0" smtClean="0">
                <a:latin typeface="Comic Sans MS" pitchFamily="66" charset="0"/>
              </a:rPr>
              <a:t> the </a:t>
            </a:r>
            <a:r>
              <a:rPr lang="fr-CA" sz="3600" dirty="0" err="1" smtClean="0">
                <a:latin typeface="Comic Sans MS" pitchFamily="66" charset="0"/>
              </a:rPr>
              <a:t>name</a:t>
            </a:r>
            <a:r>
              <a:rPr lang="fr-CA" sz="3600" dirty="0" smtClean="0">
                <a:latin typeface="Comic Sans MS" pitchFamily="66" charset="0"/>
              </a:rPr>
              <a:t> of the </a:t>
            </a:r>
            <a:r>
              <a:rPr lang="fr-CA" sz="3600" dirty="0" err="1" smtClean="0">
                <a:latin typeface="Comic Sans MS" pitchFamily="66" charset="0"/>
              </a:rPr>
              <a:t>artist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who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painted</a:t>
            </a:r>
            <a:r>
              <a:rPr lang="fr-CA" sz="3600" dirty="0" smtClean="0">
                <a:latin typeface="Comic Sans MS" pitchFamily="66" charset="0"/>
              </a:rPr>
              <a:t> ‘The </a:t>
            </a:r>
            <a:r>
              <a:rPr lang="fr-CA" sz="3600" dirty="0" err="1" smtClean="0">
                <a:latin typeface="Comic Sans MS" pitchFamily="66" charset="0"/>
              </a:rPr>
              <a:t>Scream</a:t>
            </a:r>
            <a:r>
              <a:rPr lang="fr-CA" sz="3600" dirty="0" smtClean="0">
                <a:latin typeface="Comic Sans MS" pitchFamily="66" charset="0"/>
              </a:rPr>
              <a:t>’: Edvard ______?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Munch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8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</a:t>
            </a:r>
            <a:r>
              <a:rPr lang="fr-CA" sz="5400" b="1" dirty="0" err="1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dirty="0" err="1">
                <a:latin typeface="Comic Sans MS" pitchFamily="66" charset="0"/>
              </a:rPr>
              <a:t>What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Hindu</a:t>
            </a:r>
            <a:r>
              <a:rPr lang="fr-CA" dirty="0">
                <a:latin typeface="Comic Sans MS" pitchFamily="66" charset="0"/>
              </a:rPr>
              <a:t> festival, </a:t>
            </a:r>
            <a:r>
              <a:rPr lang="fr-CA" dirty="0" err="1">
                <a:latin typeface="Comic Sans MS" pitchFamily="66" charset="0"/>
              </a:rPr>
              <a:t>sometimes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known</a:t>
            </a:r>
            <a:r>
              <a:rPr lang="fr-CA" dirty="0">
                <a:latin typeface="Comic Sans MS" pitchFamily="66" charset="0"/>
              </a:rPr>
              <a:t> as the ‘Festival of Lights’ </a:t>
            </a:r>
            <a:r>
              <a:rPr lang="fr-CA" dirty="0" err="1">
                <a:latin typeface="Comic Sans MS" pitchFamily="66" charset="0"/>
              </a:rPr>
              <a:t>occurs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around</a:t>
            </a:r>
            <a:r>
              <a:rPr lang="fr-CA" dirty="0">
                <a:latin typeface="Comic Sans MS" pitchFamily="66" charset="0"/>
              </a:rPr>
              <a:t> the time of </a:t>
            </a:r>
            <a:r>
              <a:rPr lang="fr-CA" dirty="0" err="1">
                <a:latin typeface="Comic Sans MS" pitchFamily="66" charset="0"/>
              </a:rPr>
              <a:t>Hallowe’en</a:t>
            </a:r>
            <a:r>
              <a:rPr lang="fr-CA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Diwali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5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Tie-Break </a:t>
            </a:r>
            <a:r>
              <a:rPr lang="fr-CA" sz="5400" b="1" dirty="0" err="1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400" dirty="0" err="1">
                <a:latin typeface="Comic Sans MS" pitchFamily="66" charset="0"/>
              </a:rPr>
              <a:t>What</a:t>
            </a:r>
            <a:r>
              <a:rPr lang="fr-CA" sz="4400" dirty="0">
                <a:latin typeface="Comic Sans MS" pitchFamily="66" charset="0"/>
              </a:rPr>
              <a:t> 1984 </a:t>
            </a:r>
            <a:r>
              <a:rPr lang="fr-CA" sz="4400" dirty="0" err="1">
                <a:latin typeface="Comic Sans MS" pitchFamily="66" charset="0"/>
              </a:rPr>
              <a:t>movie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featured</a:t>
            </a:r>
            <a:r>
              <a:rPr lang="fr-CA" sz="4400" dirty="0">
                <a:latin typeface="Comic Sans MS" pitchFamily="66" charset="0"/>
              </a:rPr>
              <a:t> 3 </a:t>
            </a:r>
            <a:r>
              <a:rPr lang="fr-CA" sz="4400" dirty="0" err="1">
                <a:latin typeface="Comic Sans MS" pitchFamily="66" charset="0"/>
              </a:rPr>
              <a:t>characters</a:t>
            </a:r>
            <a:r>
              <a:rPr lang="fr-CA" sz="4400" dirty="0">
                <a:latin typeface="Comic Sans MS" pitchFamily="66" charset="0"/>
              </a:rPr>
              <a:t> as </a:t>
            </a:r>
            <a:r>
              <a:rPr lang="fr-CA" sz="4400" dirty="0" err="1">
                <a:latin typeface="Comic Sans MS" pitchFamily="66" charset="0"/>
              </a:rPr>
              <a:t>ghost</a:t>
            </a:r>
            <a:r>
              <a:rPr lang="fr-CA" sz="4400" dirty="0">
                <a:latin typeface="Comic Sans MS" pitchFamily="66" charset="0"/>
              </a:rPr>
              <a:t> hunters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Ghostbusters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627534"/>
            <a:ext cx="82296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fr-CA" sz="8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Hope </a:t>
            </a:r>
            <a:r>
              <a:rPr lang="fr-CA" sz="8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you</a:t>
            </a:r>
            <a:r>
              <a:rPr lang="fr-CA" sz="8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</a:t>
            </a:r>
            <a:r>
              <a:rPr lang="fr-CA" sz="8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enjoyed</a:t>
            </a:r>
            <a:r>
              <a:rPr lang="fr-CA" sz="8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the </a:t>
            </a:r>
            <a:r>
              <a:rPr lang="fr-CA" sz="8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Hallowe’en</a:t>
            </a:r>
            <a:r>
              <a:rPr lang="fr-CA" sz="8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Quiz</a:t>
            </a:r>
            <a:endParaRPr lang="fr-CA" sz="8000" b="1" dirty="0" smtClean="0">
              <a:ln w="28575">
                <a:solidFill>
                  <a:schemeClr val="bg1"/>
                </a:solidFill>
              </a:ln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8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fr-CA" sz="8000" b="1" dirty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Have a happy and </a:t>
            </a:r>
            <a:r>
              <a:rPr lang="fr-CA" sz="8000" b="1" dirty="0" err="1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safe</a:t>
            </a:r>
            <a:r>
              <a:rPr lang="fr-CA" sz="8000" b="1" dirty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</a:t>
            </a:r>
            <a:r>
              <a:rPr lang="fr-CA" sz="8000" b="1" dirty="0" err="1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Hallowe’en</a:t>
            </a:r>
            <a:r>
              <a:rPr lang="fr-CA" sz="8000" b="1" dirty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2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Unscramble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these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letters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b="1" dirty="0" smtClean="0">
                <a:solidFill>
                  <a:schemeClr val="bg1"/>
                </a:solidFill>
                <a:latin typeface="Comic Sans MS" pitchFamily="66" charset="0"/>
              </a:rPr>
              <a:t>WFEORLEW</a:t>
            </a:r>
            <a:r>
              <a:rPr lang="fr-CA" sz="4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4800" dirty="0" smtClean="0">
                <a:latin typeface="Comic Sans MS" pitchFamily="66" charset="0"/>
              </a:rPr>
              <a:t>to </a:t>
            </a:r>
            <a:r>
              <a:rPr lang="fr-CA" sz="4800" dirty="0" err="1" smtClean="0">
                <a:latin typeface="Comic Sans MS" pitchFamily="66" charset="0"/>
              </a:rPr>
              <a:t>reveal</a:t>
            </a:r>
            <a:r>
              <a:rPr lang="fr-CA" sz="4800" dirty="0" smtClean="0">
                <a:latin typeface="Comic Sans MS" pitchFamily="66" charset="0"/>
              </a:rPr>
              <a:t> a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creature</a:t>
            </a:r>
            <a:r>
              <a:rPr lang="fr-CA" sz="48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800" dirty="0" smtClean="0">
                <a:latin typeface="Comic Sans MS" pitchFamily="66" charset="0"/>
              </a:rPr>
              <a:t>Put </a:t>
            </a:r>
            <a:r>
              <a:rPr lang="fr-CA" sz="4800" dirty="0" err="1" smtClean="0">
                <a:latin typeface="Comic Sans MS" pitchFamily="66" charset="0"/>
              </a:rPr>
              <a:t>these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characters</a:t>
            </a:r>
            <a:r>
              <a:rPr lang="fr-CA" sz="4800" dirty="0" smtClean="0">
                <a:latin typeface="Comic Sans MS" pitchFamily="66" charset="0"/>
              </a:rPr>
              <a:t> in </a:t>
            </a:r>
            <a:r>
              <a:rPr lang="fr-CA" sz="4800" dirty="0" err="1" smtClean="0">
                <a:latin typeface="Comic Sans MS" pitchFamily="66" charset="0"/>
              </a:rPr>
              <a:t>alphabetical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order</a:t>
            </a:r>
            <a:r>
              <a:rPr lang="fr-CA" sz="4800" dirty="0" smtClean="0">
                <a:latin typeface="Comic Sans MS" pitchFamily="66" charset="0"/>
              </a:rPr>
              <a:t>: </a:t>
            </a:r>
            <a:r>
              <a:rPr lang="fr-CA" sz="4800" dirty="0" err="1" smtClean="0">
                <a:latin typeface="Comic Sans MS" pitchFamily="66" charset="0"/>
              </a:rPr>
              <a:t>ghost</a:t>
            </a:r>
            <a:r>
              <a:rPr lang="fr-CA" sz="4800" dirty="0" smtClean="0">
                <a:latin typeface="Comic Sans MS" pitchFamily="66" charset="0"/>
              </a:rPr>
              <a:t>, </a:t>
            </a:r>
            <a:r>
              <a:rPr lang="fr-CA" sz="4800" dirty="0" err="1" smtClean="0">
                <a:latin typeface="Comic Sans MS" pitchFamily="66" charset="0"/>
              </a:rPr>
              <a:t>ghoul</a:t>
            </a:r>
            <a:r>
              <a:rPr lang="fr-CA" sz="4800" dirty="0" smtClean="0">
                <a:latin typeface="Comic Sans MS" pitchFamily="66" charset="0"/>
              </a:rPr>
              <a:t>, </a:t>
            </a:r>
            <a:r>
              <a:rPr lang="fr-CA" sz="4800" dirty="0" err="1" smtClean="0">
                <a:latin typeface="Comic Sans MS" pitchFamily="66" charset="0"/>
              </a:rPr>
              <a:t>goblin</a:t>
            </a:r>
            <a:r>
              <a:rPr lang="fr-CA" sz="48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is</a:t>
            </a:r>
            <a:r>
              <a:rPr lang="fr-CA" sz="4400" dirty="0" smtClean="0">
                <a:latin typeface="Comic Sans MS" pitchFamily="66" charset="0"/>
              </a:rPr>
              <a:t> the </a:t>
            </a:r>
            <a:r>
              <a:rPr lang="fr-CA" sz="4400" dirty="0" err="1" smtClean="0">
                <a:latin typeface="Comic Sans MS" pitchFamily="66" charset="0"/>
              </a:rPr>
              <a:t>name</a:t>
            </a:r>
            <a:r>
              <a:rPr lang="fr-CA" sz="4400" dirty="0" smtClean="0">
                <a:latin typeface="Comic Sans MS" pitchFamily="66" charset="0"/>
              </a:rPr>
              <a:t> of the </a:t>
            </a:r>
            <a:r>
              <a:rPr lang="fr-CA" sz="4400" dirty="0" err="1" smtClean="0">
                <a:latin typeface="Comic Sans MS" pitchFamily="66" charset="0"/>
              </a:rPr>
              <a:t>skull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bone</a:t>
            </a:r>
            <a:r>
              <a:rPr lang="fr-CA" sz="4400" dirty="0" smtClean="0">
                <a:latin typeface="Comic Sans MS" pitchFamily="66" charset="0"/>
              </a:rPr>
              <a:t> of a </a:t>
            </a:r>
            <a:r>
              <a:rPr lang="fr-CA" sz="4400" dirty="0" err="1" smtClean="0">
                <a:latin typeface="Comic Sans MS" pitchFamily="66" charset="0"/>
              </a:rPr>
              <a:t>skeleton</a:t>
            </a:r>
            <a:r>
              <a:rPr lang="fr-CA" sz="4400" dirty="0" smtClean="0">
                <a:latin typeface="Comic Sans MS" pitchFamily="66" charset="0"/>
              </a:rPr>
              <a:t>: (a) </a:t>
            </a:r>
            <a:r>
              <a:rPr lang="fr-CA" sz="4400" dirty="0" err="1" smtClean="0">
                <a:latin typeface="Comic Sans MS" pitchFamily="66" charset="0"/>
              </a:rPr>
              <a:t>cranium</a:t>
            </a:r>
            <a:r>
              <a:rPr lang="fr-CA" sz="4400" dirty="0" smtClean="0">
                <a:latin typeface="Comic Sans MS" pitchFamily="66" charset="0"/>
              </a:rPr>
              <a:t> (b) </a:t>
            </a:r>
            <a:r>
              <a:rPr lang="fr-CA" sz="4400" dirty="0" smtClean="0">
                <a:latin typeface="Comic Sans MS" pitchFamily="66" charset="0"/>
              </a:rPr>
              <a:t>auditorium (c) </a:t>
            </a:r>
            <a:r>
              <a:rPr lang="fr-CA" sz="4400" dirty="0" err="1" smtClean="0">
                <a:latin typeface="Comic Sans MS" pitchFamily="66" charset="0"/>
              </a:rPr>
              <a:t>helium</a:t>
            </a:r>
            <a:r>
              <a:rPr lang="fr-CA" sz="4400" dirty="0" smtClean="0">
                <a:latin typeface="Comic Sans MS" pitchFamily="66" charset="0"/>
              </a:rPr>
              <a:t>?</a:t>
            </a:r>
            <a:endParaRPr lang="fr-CA" sz="4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2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do </a:t>
            </a:r>
            <a:r>
              <a:rPr lang="fr-CA" sz="5400" dirty="0" err="1" smtClean="0">
                <a:latin typeface="Comic Sans MS" pitchFamily="66" charset="0"/>
              </a:rPr>
              <a:t>ghosts</a:t>
            </a:r>
            <a:r>
              <a:rPr lang="fr-CA" sz="5400" dirty="0" smtClean="0">
                <a:latin typeface="Comic Sans MS" pitchFamily="66" charset="0"/>
              </a:rPr>
              <a:t> serve for dessert?</a:t>
            </a:r>
          </a:p>
          <a:p>
            <a:pPr marL="0" indent="0">
              <a:buNone/>
            </a:pP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Ice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Scream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8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1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0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Before</a:t>
            </a:r>
            <a:r>
              <a:rPr lang="fr-CA" b="1" dirty="0" smtClean="0">
                <a:latin typeface="Comic Sans MS" pitchFamily="66" charset="0"/>
              </a:rPr>
              <a:t> You Start</a:t>
            </a:r>
            <a:endParaRPr lang="fr-CA" b="1" dirty="0" smtClean="0">
              <a:latin typeface="Comic Sans MS" pitchFamily="66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r>
              <a:rPr lang="fr-CA" altLang="en-US" sz="2400" dirty="0" err="1">
                <a:latin typeface="Comic Sans MS" pitchFamily="66" charset="0"/>
              </a:rPr>
              <a:t>Make</a:t>
            </a:r>
            <a:r>
              <a:rPr lang="fr-CA" altLang="en-US" sz="2400" dirty="0">
                <a:latin typeface="Comic Sans MS" pitchFamily="66" charset="0"/>
              </a:rPr>
              <a:t> sure </a:t>
            </a:r>
            <a:r>
              <a:rPr lang="fr-CA" altLang="en-US" sz="2400" dirty="0" err="1">
                <a:latin typeface="Comic Sans MS" pitchFamily="66" charset="0"/>
              </a:rPr>
              <a:t>you</a:t>
            </a:r>
            <a:r>
              <a:rPr lang="fr-CA" altLang="en-US" sz="2400" dirty="0">
                <a:latin typeface="Comic Sans MS" pitchFamily="66" charset="0"/>
              </a:rPr>
              <a:t> have </a:t>
            </a:r>
            <a:r>
              <a:rPr lang="fr-CA" altLang="en-US" sz="2400" dirty="0" err="1">
                <a:latin typeface="Comic Sans MS" pitchFamily="66" charset="0"/>
              </a:rPr>
              <a:t>written</a:t>
            </a:r>
            <a:r>
              <a:rPr lang="fr-CA" altLang="en-US" sz="2400" dirty="0">
                <a:latin typeface="Comic Sans MS" pitchFamily="66" charset="0"/>
              </a:rPr>
              <a:t> </a:t>
            </a:r>
            <a:r>
              <a:rPr lang="fr-CA" altLang="en-US" sz="2400" dirty="0" err="1">
                <a:latin typeface="Comic Sans MS" pitchFamily="66" charset="0"/>
              </a:rPr>
              <a:t>your</a:t>
            </a:r>
            <a:r>
              <a:rPr lang="fr-CA" altLang="en-US" sz="2400" dirty="0">
                <a:latin typeface="Comic Sans MS" pitchFamily="66" charset="0"/>
              </a:rPr>
              <a:t> table/group </a:t>
            </a:r>
            <a:r>
              <a:rPr lang="fr-CA" altLang="en-US" sz="2400" dirty="0" err="1">
                <a:latin typeface="Comic Sans MS" pitchFamily="66" charset="0"/>
              </a:rPr>
              <a:t>number</a:t>
            </a:r>
            <a:r>
              <a:rPr lang="fr-CA" altLang="en-US" sz="2400" dirty="0">
                <a:latin typeface="Comic Sans MS" pitchFamily="66" charset="0"/>
              </a:rPr>
              <a:t> on </a:t>
            </a:r>
            <a:r>
              <a:rPr lang="fr-CA" altLang="en-US" sz="2400" dirty="0" err="1">
                <a:latin typeface="Comic Sans MS" pitchFamily="66" charset="0"/>
              </a:rPr>
              <a:t>every</a:t>
            </a:r>
            <a:r>
              <a:rPr lang="fr-CA" altLang="en-US" sz="2400" dirty="0">
                <a:latin typeface="Comic Sans MS" pitchFamily="66" charset="0"/>
              </a:rPr>
              <a:t> </a:t>
            </a:r>
            <a:r>
              <a:rPr lang="fr-CA" altLang="en-US" sz="2400" dirty="0" err="1">
                <a:latin typeface="Comic Sans MS" pitchFamily="66" charset="0"/>
              </a:rPr>
              <a:t>answer</a:t>
            </a:r>
            <a:r>
              <a:rPr lang="fr-CA" altLang="en-US" sz="2400" dirty="0">
                <a:latin typeface="Comic Sans MS" pitchFamily="66" charset="0"/>
              </a:rPr>
              <a:t> </a:t>
            </a:r>
            <a:r>
              <a:rPr lang="fr-CA" altLang="en-US" sz="2400" dirty="0" err="1">
                <a:latin typeface="Comic Sans MS" pitchFamily="66" charset="0"/>
              </a:rPr>
              <a:t>sheet</a:t>
            </a:r>
            <a:endParaRPr lang="fr-CA" altLang="en-US" sz="2400" dirty="0">
              <a:latin typeface="Comic Sans MS" pitchFamily="66" charset="0"/>
            </a:endParaRPr>
          </a:p>
          <a:p>
            <a:r>
              <a:rPr lang="fr-CA" altLang="en-US" sz="2400" dirty="0">
                <a:latin typeface="Comic Sans MS" pitchFamily="66" charset="0"/>
              </a:rPr>
              <a:t>Write the </a:t>
            </a:r>
            <a:r>
              <a:rPr lang="fr-CA" altLang="en-US" sz="2400" dirty="0" err="1">
                <a:latin typeface="Comic Sans MS" pitchFamily="66" charset="0"/>
              </a:rPr>
              <a:t>number</a:t>
            </a:r>
            <a:r>
              <a:rPr lang="fr-CA" altLang="en-US" sz="2400" dirty="0">
                <a:latin typeface="Comic Sans MS" pitchFamily="66" charset="0"/>
              </a:rPr>
              <a:t> of </a:t>
            </a:r>
            <a:r>
              <a:rPr lang="fr-CA" altLang="en-US" sz="2400" dirty="0" err="1">
                <a:latin typeface="Comic Sans MS" pitchFamily="66" charset="0"/>
              </a:rPr>
              <a:t>each</a:t>
            </a:r>
            <a:r>
              <a:rPr lang="fr-CA" altLang="en-US" sz="2400" dirty="0">
                <a:latin typeface="Comic Sans MS" pitchFamily="66" charset="0"/>
              </a:rPr>
              <a:t> round 1-8 on </a:t>
            </a:r>
            <a:r>
              <a:rPr lang="fr-CA" altLang="en-US" sz="2400" dirty="0" err="1">
                <a:latin typeface="Comic Sans MS" pitchFamily="66" charset="0"/>
              </a:rPr>
              <a:t>every</a:t>
            </a:r>
            <a:r>
              <a:rPr lang="fr-CA" altLang="en-US" sz="2400" dirty="0">
                <a:latin typeface="Comic Sans MS" pitchFamily="66" charset="0"/>
              </a:rPr>
              <a:t> </a:t>
            </a:r>
            <a:r>
              <a:rPr lang="fr-CA" altLang="en-US" sz="2400" dirty="0" err="1">
                <a:latin typeface="Comic Sans MS" pitchFamily="66" charset="0"/>
              </a:rPr>
              <a:t>answer</a:t>
            </a:r>
            <a:r>
              <a:rPr lang="fr-CA" altLang="en-US" sz="2400" dirty="0">
                <a:latin typeface="Comic Sans MS" pitchFamily="66" charset="0"/>
              </a:rPr>
              <a:t> </a:t>
            </a:r>
            <a:r>
              <a:rPr lang="fr-CA" altLang="en-US" sz="2400" dirty="0" err="1">
                <a:latin typeface="Comic Sans MS" pitchFamily="66" charset="0"/>
              </a:rPr>
              <a:t>sheet</a:t>
            </a:r>
            <a:endParaRPr lang="fr-CA" altLang="en-US" sz="2400" dirty="0">
              <a:latin typeface="Comic Sans MS" pitchFamily="66" charset="0"/>
            </a:endParaRPr>
          </a:p>
          <a:p>
            <a:r>
              <a:rPr lang="fr-CA" altLang="en-US" sz="2400" dirty="0" err="1">
                <a:latin typeface="Comic Sans MS" pitchFamily="66" charset="0"/>
              </a:rPr>
              <a:t>Try</a:t>
            </a:r>
            <a:r>
              <a:rPr lang="fr-CA" altLang="en-US" sz="2400" dirty="0">
                <a:latin typeface="Comic Sans MS" pitchFamily="66" charset="0"/>
              </a:rPr>
              <a:t> not to </a:t>
            </a:r>
            <a:r>
              <a:rPr lang="fr-CA" altLang="en-US" sz="2400" dirty="0" err="1">
                <a:latin typeface="Comic Sans MS" pitchFamily="66" charset="0"/>
              </a:rPr>
              <a:t>shout</a:t>
            </a:r>
            <a:r>
              <a:rPr lang="fr-CA" altLang="en-US" sz="2400" dirty="0">
                <a:latin typeface="Comic Sans MS" pitchFamily="66" charset="0"/>
              </a:rPr>
              <a:t> out </a:t>
            </a:r>
            <a:r>
              <a:rPr lang="fr-CA" altLang="en-US" sz="2400" dirty="0" err="1">
                <a:latin typeface="Comic Sans MS" pitchFamily="66" charset="0"/>
              </a:rPr>
              <a:t>answers</a:t>
            </a:r>
            <a:endParaRPr lang="fr-CA" altLang="en-US" sz="2400" dirty="0">
              <a:latin typeface="Comic Sans MS" pitchFamily="66" charset="0"/>
            </a:endParaRPr>
          </a:p>
          <a:p>
            <a:r>
              <a:rPr lang="fr-CA" altLang="en-US" sz="2400" dirty="0" err="1">
                <a:latin typeface="Comic Sans MS" pitchFamily="66" charset="0"/>
              </a:rPr>
              <a:t>Don’t</a:t>
            </a:r>
            <a:r>
              <a:rPr lang="fr-CA" altLang="en-US" sz="2400" dirty="0">
                <a:latin typeface="Comic Sans MS" pitchFamily="66" charset="0"/>
              </a:rPr>
              <a:t> </a:t>
            </a:r>
            <a:r>
              <a:rPr lang="fr-CA" altLang="en-US" sz="2400" dirty="0" err="1">
                <a:latin typeface="Comic Sans MS" pitchFamily="66" charset="0"/>
              </a:rPr>
              <a:t>worry</a:t>
            </a:r>
            <a:r>
              <a:rPr lang="fr-CA" altLang="en-US" sz="2400" dirty="0">
                <a:latin typeface="Comic Sans MS" pitchFamily="66" charset="0"/>
              </a:rPr>
              <a:t> about </a:t>
            </a:r>
            <a:r>
              <a:rPr lang="fr-CA" altLang="en-US" sz="2400" dirty="0" err="1">
                <a:latin typeface="Comic Sans MS" pitchFamily="66" charset="0"/>
              </a:rPr>
              <a:t>spellings</a:t>
            </a:r>
            <a:r>
              <a:rPr lang="fr-CA" altLang="en-US" sz="2400" dirty="0">
                <a:latin typeface="Comic Sans MS" pitchFamily="66" charset="0"/>
              </a:rPr>
              <a:t> – do </a:t>
            </a:r>
            <a:r>
              <a:rPr lang="fr-CA" altLang="en-US" sz="2400" dirty="0" err="1">
                <a:latin typeface="Comic Sans MS" pitchFamily="66" charset="0"/>
              </a:rPr>
              <a:t>your</a:t>
            </a:r>
            <a:r>
              <a:rPr lang="fr-CA" altLang="en-US" sz="2400" dirty="0">
                <a:latin typeface="Comic Sans MS" pitchFamily="66" charset="0"/>
              </a:rPr>
              <a:t> best</a:t>
            </a:r>
          </a:p>
          <a:p>
            <a:pPr marL="0" indent="0" algn="ctr">
              <a:buNone/>
            </a:pPr>
            <a:r>
              <a:rPr lang="fr-CA" altLang="en-US" sz="2400" b="1" dirty="0">
                <a:latin typeface="Comic Sans MS" pitchFamily="66" charset="0"/>
              </a:rPr>
              <a:t>Good </a:t>
            </a:r>
            <a:r>
              <a:rPr lang="fr-CA" altLang="en-US" sz="2400" b="1" dirty="0" err="1">
                <a:latin typeface="Comic Sans MS" pitchFamily="66" charset="0"/>
              </a:rPr>
              <a:t>luck</a:t>
            </a:r>
            <a:r>
              <a:rPr lang="fr-CA" altLang="en-US" sz="2400" b="1" dirty="0">
                <a:latin typeface="Comic Sans MS" pitchFamily="66" charset="0"/>
              </a:rPr>
              <a:t> and </a:t>
            </a:r>
            <a:r>
              <a:rPr lang="fr-CA" altLang="en-US" sz="2400" b="1" dirty="0" err="1">
                <a:latin typeface="Comic Sans MS" pitchFamily="66" charset="0"/>
              </a:rPr>
              <a:t>enjoy</a:t>
            </a:r>
            <a:r>
              <a:rPr lang="fr-CA" altLang="en-US" sz="2400" b="1" dirty="0">
                <a:latin typeface="Comic Sans MS" pitchFamily="66" charset="0"/>
              </a:rPr>
              <a:t> the quiz</a:t>
            </a:r>
          </a:p>
          <a:p>
            <a:pPr marL="0" indent="0">
              <a:buNone/>
            </a:pPr>
            <a:endParaRPr lang="fr-CA" sz="4800" b="1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200" dirty="0" err="1" smtClean="0">
                <a:latin typeface="Comic Sans MS" pitchFamily="66" charset="0"/>
              </a:rPr>
              <a:t>What</a:t>
            </a:r>
            <a:r>
              <a:rPr lang="fr-CA" sz="4200" dirty="0" smtClean="0">
                <a:latin typeface="Comic Sans MS" pitchFamily="66" charset="0"/>
              </a:rPr>
              <a:t> animal </a:t>
            </a:r>
            <a:r>
              <a:rPr lang="fr-CA" sz="4200" dirty="0" err="1" smtClean="0">
                <a:latin typeface="Comic Sans MS" pitchFamily="66" charset="0"/>
              </a:rPr>
              <a:t>would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you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expect</a:t>
            </a:r>
            <a:r>
              <a:rPr lang="fr-CA" sz="4200" dirty="0" smtClean="0">
                <a:latin typeface="Comic Sans MS" pitchFamily="66" charset="0"/>
              </a:rPr>
              <a:t> to </a:t>
            </a:r>
            <a:r>
              <a:rPr lang="fr-CA" sz="4200" dirty="0" err="1" smtClean="0">
                <a:latin typeface="Comic Sans MS" pitchFamily="66" charset="0"/>
              </a:rPr>
              <a:t>see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riding</a:t>
            </a:r>
            <a:r>
              <a:rPr lang="fr-CA" sz="4200" dirty="0" smtClean="0">
                <a:latin typeface="Comic Sans MS" pitchFamily="66" charset="0"/>
              </a:rPr>
              <a:t> on the back of a </a:t>
            </a:r>
            <a:r>
              <a:rPr lang="fr-CA" sz="4200" dirty="0" err="1" smtClean="0">
                <a:latin typeface="Comic Sans MS" pitchFamily="66" charset="0"/>
              </a:rPr>
              <a:t>witch’s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broom</a:t>
            </a:r>
            <a:r>
              <a:rPr lang="fr-CA" sz="42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Black Cat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8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Feast</a:t>
            </a:r>
            <a:r>
              <a:rPr lang="fr-CA" sz="4800" dirty="0" smtClean="0">
                <a:latin typeface="Comic Sans MS" pitchFamily="66" charset="0"/>
              </a:rPr>
              <a:t> Day </a:t>
            </a:r>
            <a:r>
              <a:rPr lang="fr-CA" sz="4800" dirty="0" err="1" smtClean="0">
                <a:latin typeface="Comic Sans MS" pitchFamily="66" charset="0"/>
              </a:rPr>
              <a:t>occurs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day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after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All Saints’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8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200" dirty="0" err="1" smtClean="0">
                <a:latin typeface="Comic Sans MS" pitchFamily="66" charset="0"/>
              </a:rPr>
              <a:t>What</a:t>
            </a:r>
            <a:r>
              <a:rPr lang="fr-CA" sz="4200" dirty="0" smtClean="0">
                <a:latin typeface="Comic Sans MS" pitchFamily="66" charset="0"/>
              </a:rPr>
              <a:t> item in a </a:t>
            </a:r>
            <a:r>
              <a:rPr lang="fr-CA" sz="4200" dirty="0" err="1" smtClean="0">
                <a:latin typeface="Comic Sans MS" pitchFamily="66" charset="0"/>
              </a:rPr>
              <a:t>Barm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Brack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means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that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you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will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be</a:t>
            </a:r>
            <a:r>
              <a:rPr lang="fr-CA" sz="4200" dirty="0" smtClean="0">
                <a:latin typeface="Comic Sans MS" pitchFamily="66" charset="0"/>
              </a:rPr>
              <a:t> </a:t>
            </a:r>
            <a:r>
              <a:rPr lang="fr-CA" sz="4200" dirty="0" err="1" smtClean="0">
                <a:latin typeface="Comic Sans MS" pitchFamily="66" charset="0"/>
              </a:rPr>
              <a:t>married</a:t>
            </a:r>
            <a:r>
              <a:rPr lang="fr-CA" sz="42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A 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0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3600" dirty="0" err="1" smtClean="0">
                <a:latin typeface="Comic Sans MS" pitchFamily="66" charset="0"/>
              </a:rPr>
              <a:t>True</a:t>
            </a:r>
            <a:r>
              <a:rPr lang="fr-CA" sz="3600" dirty="0" smtClean="0">
                <a:latin typeface="Comic Sans MS" pitchFamily="66" charset="0"/>
              </a:rPr>
              <a:t> or False: as </a:t>
            </a:r>
            <a:r>
              <a:rPr lang="fr-CA" sz="3600" dirty="0" err="1" smtClean="0">
                <a:latin typeface="Comic Sans MS" pitchFamily="66" charset="0"/>
              </a:rPr>
              <a:t>well</a:t>
            </a:r>
            <a:r>
              <a:rPr lang="fr-CA" sz="3600" dirty="0" smtClean="0">
                <a:latin typeface="Comic Sans MS" pitchFamily="66" charset="0"/>
              </a:rPr>
              <a:t> as </a:t>
            </a:r>
            <a:r>
              <a:rPr lang="fr-CA" sz="3600" dirty="0" err="1" smtClean="0">
                <a:latin typeface="Comic Sans MS" pitchFamily="66" charset="0"/>
              </a:rPr>
              <a:t>being</a:t>
            </a:r>
            <a:r>
              <a:rPr lang="fr-CA" sz="3600" dirty="0" smtClean="0">
                <a:latin typeface="Comic Sans MS" pitchFamily="66" charset="0"/>
              </a:rPr>
              <a:t> orange in </a:t>
            </a:r>
            <a:r>
              <a:rPr lang="fr-CA" sz="3600" dirty="0" err="1" smtClean="0">
                <a:latin typeface="Comic Sans MS" pitchFamily="66" charset="0"/>
              </a:rPr>
              <a:t>colour</a:t>
            </a:r>
            <a:r>
              <a:rPr lang="fr-CA" sz="3600" dirty="0" smtClean="0">
                <a:latin typeface="Comic Sans MS" pitchFamily="66" charset="0"/>
              </a:rPr>
              <a:t>, </a:t>
            </a:r>
            <a:r>
              <a:rPr lang="fr-CA" sz="3600" dirty="0" err="1" smtClean="0">
                <a:latin typeface="Comic Sans MS" pitchFamily="66" charset="0"/>
              </a:rPr>
              <a:t>pumpkins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can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also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be</a:t>
            </a:r>
            <a:r>
              <a:rPr lang="fr-CA" sz="3600" dirty="0" smtClean="0">
                <a:latin typeface="Comic Sans MS" pitchFamily="66" charset="0"/>
              </a:rPr>
              <a:t> green, </a:t>
            </a:r>
            <a:r>
              <a:rPr lang="fr-CA" sz="3600" dirty="0" err="1" smtClean="0">
                <a:latin typeface="Comic Sans MS" pitchFamily="66" charset="0"/>
              </a:rPr>
              <a:t>yellow</a:t>
            </a:r>
            <a:r>
              <a:rPr lang="fr-CA" sz="3600" dirty="0" smtClean="0">
                <a:latin typeface="Comic Sans MS" pitchFamily="66" charset="0"/>
              </a:rPr>
              <a:t>, </a:t>
            </a:r>
            <a:r>
              <a:rPr lang="fr-CA" sz="3600" dirty="0" err="1" smtClean="0">
                <a:latin typeface="Comic Sans MS" pitchFamily="66" charset="0"/>
              </a:rPr>
              <a:t>red</a:t>
            </a:r>
            <a:r>
              <a:rPr lang="fr-CA" sz="3600" dirty="0" smtClean="0">
                <a:latin typeface="Comic Sans MS" pitchFamily="66" charset="0"/>
              </a:rPr>
              <a:t>, white or </a:t>
            </a:r>
            <a:r>
              <a:rPr lang="fr-CA" sz="3600" dirty="0" err="1" smtClean="0">
                <a:latin typeface="Comic Sans MS" pitchFamily="66" charset="0"/>
              </a:rPr>
              <a:t>blue</a:t>
            </a:r>
            <a:r>
              <a:rPr lang="fr-CA" sz="36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True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84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What</a:t>
            </a:r>
            <a:r>
              <a:rPr lang="fr-CA" sz="4000" dirty="0">
                <a:latin typeface="Comic Sans MS" pitchFamily="66" charset="0"/>
              </a:rPr>
              <a:t> animal </a:t>
            </a:r>
            <a:r>
              <a:rPr lang="fr-CA" sz="4000" dirty="0" err="1">
                <a:latin typeface="Comic Sans MS" pitchFamily="66" charset="0"/>
              </a:rPr>
              <a:t>finishes</a:t>
            </a:r>
            <a:r>
              <a:rPr lang="fr-CA" sz="4000" dirty="0">
                <a:latin typeface="Comic Sans MS" pitchFamily="66" charset="0"/>
              </a:rPr>
              <a:t> the </a:t>
            </a:r>
            <a:r>
              <a:rPr lang="fr-CA" sz="4000" dirty="0" err="1">
                <a:latin typeface="Comic Sans MS" pitchFamily="66" charset="0"/>
              </a:rPr>
              <a:t>Hallowe’en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game</a:t>
            </a:r>
            <a:r>
              <a:rPr lang="fr-CA" sz="4000" dirty="0">
                <a:latin typeface="Comic Sans MS" pitchFamily="66" charset="0"/>
              </a:rPr>
              <a:t>: ‘Pin the </a:t>
            </a:r>
            <a:r>
              <a:rPr lang="fr-CA" sz="4000" dirty="0" err="1">
                <a:latin typeface="Comic Sans MS" pitchFamily="66" charset="0"/>
              </a:rPr>
              <a:t>tail</a:t>
            </a:r>
            <a:r>
              <a:rPr lang="fr-CA" sz="4000" dirty="0">
                <a:latin typeface="Comic Sans MS" pitchFamily="66" charset="0"/>
              </a:rPr>
              <a:t> on the ______’?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Donkey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39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A spider web </a:t>
            </a:r>
            <a:r>
              <a:rPr lang="fr-CA" sz="4000" dirty="0" err="1" smtClean="0">
                <a:latin typeface="Comic Sans MS" pitchFamily="66" charset="0"/>
              </a:rPr>
              <a:t>can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hold</a:t>
            </a:r>
            <a:r>
              <a:rPr lang="fr-CA" sz="4000" dirty="0" smtClean="0">
                <a:latin typeface="Comic Sans MS" pitchFamily="66" charset="0"/>
              </a:rPr>
              <a:t> 8 spiders. How </a:t>
            </a:r>
            <a:r>
              <a:rPr lang="fr-CA" sz="4000" dirty="0" err="1" smtClean="0">
                <a:latin typeface="Comic Sans MS" pitchFamily="66" charset="0"/>
              </a:rPr>
              <a:t>many</a:t>
            </a:r>
            <a:r>
              <a:rPr lang="fr-CA" sz="4000" dirty="0" smtClean="0">
                <a:latin typeface="Comic Sans MS" pitchFamily="66" charset="0"/>
              </a:rPr>
              <a:t> spiders in 16 </a:t>
            </a:r>
            <a:r>
              <a:rPr lang="fr-CA" sz="4000" dirty="0" err="1" smtClean="0">
                <a:latin typeface="Comic Sans MS" pitchFamily="66" charset="0"/>
              </a:rPr>
              <a:t>webs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600" b="1" dirty="0" smtClean="0">
                <a:solidFill>
                  <a:schemeClr val="bg1"/>
                </a:solidFill>
                <a:latin typeface="Comic Sans MS" pitchFamily="66" charset="0"/>
              </a:rPr>
              <a:t>128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6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3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What’s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like</a:t>
            </a:r>
            <a:r>
              <a:rPr lang="fr-CA" sz="4800" dirty="0" smtClean="0">
                <a:latin typeface="Comic Sans MS" pitchFamily="66" charset="0"/>
              </a:rPr>
              <a:t> to </a:t>
            </a:r>
            <a:r>
              <a:rPr lang="fr-CA" sz="4800" dirty="0" err="1" smtClean="0">
                <a:latin typeface="Comic Sans MS" pitchFamily="66" charset="0"/>
              </a:rPr>
              <a:t>be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kissed</a:t>
            </a:r>
            <a:r>
              <a:rPr lang="fr-CA" sz="4800" dirty="0" smtClean="0">
                <a:latin typeface="Comic Sans MS" pitchFamily="66" charset="0"/>
              </a:rPr>
              <a:t> by a vampire?</a:t>
            </a:r>
          </a:p>
          <a:p>
            <a:pPr marL="0" indent="0">
              <a:buNone/>
            </a:pP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It’s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a pain in the neck!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34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63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5400" dirty="0" smtClean="0">
                <a:latin typeface="Comic Sans MS" pitchFamily="66" charset="0"/>
              </a:rPr>
              <a:t>Spiders have 8 legs, but </a:t>
            </a: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other</a:t>
            </a:r>
            <a:r>
              <a:rPr lang="fr-CA" sz="5400" dirty="0" smtClean="0">
                <a:latin typeface="Comic Sans MS" pitchFamily="66" charset="0"/>
              </a:rPr>
              <a:t> body part do </a:t>
            </a:r>
            <a:r>
              <a:rPr lang="fr-CA" sz="5400" dirty="0" err="1" smtClean="0">
                <a:latin typeface="Comic Sans MS" pitchFamily="66" charset="0"/>
              </a:rPr>
              <a:t>they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usually</a:t>
            </a:r>
            <a:r>
              <a:rPr lang="fr-CA" sz="5400" dirty="0" smtClean="0">
                <a:latin typeface="Comic Sans MS" pitchFamily="66" charset="0"/>
              </a:rPr>
              <a:t> have 8 of?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32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boy’s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name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completes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name</a:t>
            </a:r>
            <a:r>
              <a:rPr lang="fr-CA" sz="4800" dirty="0" smtClean="0">
                <a:latin typeface="Comic Sans MS" pitchFamily="66" charset="0"/>
              </a:rPr>
              <a:t> for a </a:t>
            </a:r>
            <a:r>
              <a:rPr lang="fr-CA" sz="4800" dirty="0" err="1" smtClean="0">
                <a:latin typeface="Comic Sans MS" pitchFamily="66" charset="0"/>
              </a:rPr>
              <a:t>pumpkin</a:t>
            </a:r>
            <a:r>
              <a:rPr lang="fr-CA" sz="4800" dirty="0" smtClean="0">
                <a:latin typeface="Comic Sans MS" pitchFamily="66" charset="0"/>
              </a:rPr>
              <a:t>: _____ O’ </a:t>
            </a:r>
            <a:r>
              <a:rPr lang="fr-CA" sz="4800" dirty="0" err="1" smtClean="0">
                <a:latin typeface="Comic Sans MS" pitchFamily="66" charset="0"/>
              </a:rPr>
              <a:t>Lantern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6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fruit </a:t>
            </a:r>
            <a:r>
              <a:rPr lang="fr-CA" sz="5400" dirty="0" err="1" smtClean="0">
                <a:latin typeface="Comic Sans MS" pitchFamily="66" charset="0"/>
              </a:rPr>
              <a:t>is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usually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hung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from</a:t>
            </a:r>
            <a:r>
              <a:rPr lang="fr-CA" sz="5400" dirty="0" smtClean="0">
                <a:latin typeface="Comic Sans MS" pitchFamily="66" charset="0"/>
              </a:rPr>
              <a:t> a </a:t>
            </a:r>
            <a:r>
              <a:rPr lang="fr-CA" sz="5400" dirty="0" err="1" smtClean="0">
                <a:latin typeface="Comic Sans MS" pitchFamily="66" charset="0"/>
              </a:rPr>
              <a:t>ceiling</a:t>
            </a:r>
            <a:r>
              <a:rPr lang="fr-CA" sz="5400" dirty="0" smtClean="0">
                <a:latin typeface="Comic Sans MS" pitchFamily="66" charset="0"/>
              </a:rPr>
              <a:t> for a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game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6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5400" dirty="0" smtClean="0">
                <a:latin typeface="Comic Sans MS" pitchFamily="66" charset="0"/>
              </a:rPr>
              <a:t>Is a bat a </a:t>
            </a:r>
            <a:r>
              <a:rPr lang="fr-CA" sz="5400" dirty="0" err="1" smtClean="0">
                <a:latin typeface="Comic Sans MS" pitchFamily="66" charset="0"/>
              </a:rPr>
              <a:t>mammal</a:t>
            </a:r>
            <a:r>
              <a:rPr lang="fr-CA" sz="5400" dirty="0" smtClean="0">
                <a:latin typeface="Comic Sans MS" pitchFamily="66" charset="0"/>
              </a:rPr>
              <a:t> or a </a:t>
            </a:r>
            <a:r>
              <a:rPr lang="fr-CA" sz="5400" dirty="0" err="1" smtClean="0">
                <a:latin typeface="Comic Sans MS" pitchFamily="66" charset="0"/>
              </a:rPr>
              <a:t>bird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6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Colcannon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a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tradition. Is </a:t>
            </a:r>
            <a:r>
              <a:rPr lang="fr-CA" sz="4800" dirty="0" err="1" smtClean="0">
                <a:latin typeface="Comic Sans MS" pitchFamily="66" charset="0"/>
              </a:rPr>
              <a:t>it</a:t>
            </a:r>
            <a:r>
              <a:rPr lang="fr-CA" sz="4800" dirty="0" smtClean="0">
                <a:latin typeface="Comic Sans MS" pitchFamily="66" charset="0"/>
              </a:rPr>
              <a:t> (a) a </a:t>
            </a:r>
            <a:r>
              <a:rPr lang="fr-CA" sz="4800" dirty="0" err="1" smtClean="0">
                <a:latin typeface="Comic Sans MS" pitchFamily="66" charset="0"/>
              </a:rPr>
              <a:t>game</a:t>
            </a:r>
            <a:r>
              <a:rPr lang="fr-CA" sz="4800" dirty="0" smtClean="0">
                <a:latin typeface="Comic Sans MS" pitchFamily="66" charset="0"/>
              </a:rPr>
              <a:t> (b) </a:t>
            </a:r>
            <a:r>
              <a:rPr lang="fr-CA" sz="4800" dirty="0" err="1" smtClean="0">
                <a:latin typeface="Comic Sans MS" pitchFamily="66" charset="0"/>
              </a:rPr>
              <a:t>food</a:t>
            </a:r>
            <a:r>
              <a:rPr lang="fr-CA" sz="4800" dirty="0" smtClean="0">
                <a:latin typeface="Comic Sans MS" pitchFamily="66" charset="0"/>
              </a:rPr>
              <a:t> (c) a </a:t>
            </a:r>
            <a:r>
              <a:rPr lang="fr-CA" sz="4800" dirty="0" err="1" smtClean="0">
                <a:latin typeface="Comic Sans MS" pitchFamily="66" charset="0"/>
              </a:rPr>
              <a:t>creature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6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6000" dirty="0" err="1">
                <a:latin typeface="Comic Sans MS" pitchFamily="66" charset="0"/>
              </a:rPr>
              <a:t>Cad</a:t>
            </a:r>
            <a:r>
              <a:rPr lang="fr-CA" sz="6000" dirty="0">
                <a:latin typeface="Comic Sans MS" pitchFamily="66" charset="0"/>
              </a:rPr>
              <a:t> </a:t>
            </a:r>
            <a:r>
              <a:rPr lang="fr-CA" sz="6000" dirty="0" err="1">
                <a:latin typeface="Comic Sans MS" pitchFamily="66" charset="0"/>
              </a:rPr>
              <a:t>is</a:t>
            </a:r>
            <a:r>
              <a:rPr lang="fr-CA" sz="6000" dirty="0">
                <a:latin typeface="Comic Sans MS" pitchFamily="66" charset="0"/>
              </a:rPr>
              <a:t> </a:t>
            </a:r>
            <a:r>
              <a:rPr lang="fr-CA" sz="6000" dirty="0" err="1">
                <a:latin typeface="Comic Sans MS" pitchFamily="66" charset="0"/>
              </a:rPr>
              <a:t>brí</a:t>
            </a:r>
            <a:r>
              <a:rPr lang="fr-CA" sz="6000" dirty="0">
                <a:latin typeface="Comic Sans MS" pitchFamily="66" charset="0"/>
              </a:rPr>
              <a:t> </a:t>
            </a:r>
            <a:r>
              <a:rPr lang="fr-CA" sz="6000" dirty="0" err="1">
                <a:latin typeface="Comic Sans MS" pitchFamily="66" charset="0"/>
              </a:rPr>
              <a:t>leis</a:t>
            </a:r>
            <a:r>
              <a:rPr lang="fr-CA" sz="6000" dirty="0">
                <a:latin typeface="Comic Sans MS" pitchFamily="66" charset="0"/>
              </a:rPr>
              <a:t> an </a:t>
            </a:r>
            <a:r>
              <a:rPr lang="fr-CA" sz="6000" dirty="0" err="1" smtClean="0">
                <a:latin typeface="Comic Sans MS" pitchFamily="66" charset="0"/>
              </a:rPr>
              <a:t>bhfocal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>
                <a:latin typeface="Comic Sans MS" pitchFamily="66" charset="0"/>
              </a:rPr>
              <a:t>‘</a:t>
            </a:r>
            <a:r>
              <a:rPr lang="fr-CA" sz="6000" dirty="0" err="1">
                <a:latin typeface="Comic Sans MS" pitchFamily="66" charset="0"/>
              </a:rPr>
              <a:t>cnónna</a:t>
            </a:r>
            <a:r>
              <a:rPr lang="fr-CA" sz="6000" dirty="0">
                <a:latin typeface="Comic Sans MS" pitchFamily="66" charset="0"/>
              </a:rPr>
              <a:t>’?</a:t>
            </a: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6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4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do </a:t>
            </a:r>
            <a:r>
              <a:rPr lang="fr-CA" sz="5400" dirty="0" err="1" smtClean="0">
                <a:latin typeface="Comic Sans MS" pitchFamily="66" charset="0"/>
              </a:rPr>
              <a:t>you</a:t>
            </a:r>
            <a:r>
              <a:rPr lang="fr-CA" sz="5400" dirty="0" smtClean="0">
                <a:latin typeface="Comic Sans MS" pitchFamily="66" charset="0"/>
              </a:rPr>
              <a:t> call a </a:t>
            </a:r>
            <a:r>
              <a:rPr lang="fr-CA" sz="5400" dirty="0" err="1" smtClean="0">
                <a:latin typeface="Comic Sans MS" pitchFamily="66" charset="0"/>
              </a:rPr>
              <a:t>skeleton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who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won’t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work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A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lazy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bones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6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2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9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800" dirty="0" smtClean="0">
                <a:latin typeface="Comic Sans MS" pitchFamily="66" charset="0"/>
              </a:rPr>
              <a:t>On </a:t>
            </a: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date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celebrated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each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year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October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 31st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8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 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True</a:t>
            </a:r>
            <a:r>
              <a:rPr lang="fr-CA" sz="4400" dirty="0" smtClean="0">
                <a:latin typeface="Comic Sans MS" pitchFamily="66" charset="0"/>
              </a:rPr>
              <a:t> or False: the </a:t>
            </a:r>
            <a:r>
              <a:rPr lang="fr-CA" sz="4400" dirty="0" err="1" smtClean="0">
                <a:latin typeface="Comic Sans MS" pitchFamily="66" charset="0"/>
              </a:rPr>
              <a:t>word</a:t>
            </a:r>
            <a:r>
              <a:rPr lang="fr-CA" sz="4400" dirty="0" smtClean="0">
                <a:latin typeface="Comic Sans MS" pitchFamily="66" charset="0"/>
              </a:rPr>
              <a:t> ‘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’ </a:t>
            </a:r>
            <a:r>
              <a:rPr lang="fr-CA" sz="4400" dirty="0" err="1" smtClean="0">
                <a:latin typeface="Comic Sans MS" pitchFamily="66" charset="0"/>
              </a:rPr>
              <a:t>means</a:t>
            </a:r>
            <a:r>
              <a:rPr lang="fr-CA" sz="4400" dirty="0" smtClean="0">
                <a:latin typeface="Comic Sans MS" pitchFamily="66" charset="0"/>
              </a:rPr>
              <a:t> ‘All </a:t>
            </a:r>
            <a:r>
              <a:rPr lang="fr-CA" sz="4400" dirty="0" err="1" smtClean="0">
                <a:latin typeface="Comic Sans MS" pitchFamily="66" charset="0"/>
              </a:rPr>
              <a:t>Hallow’s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Eve</a:t>
            </a:r>
            <a:r>
              <a:rPr lang="fr-CA" sz="4400" dirty="0" smtClean="0">
                <a:latin typeface="Comic Sans MS" pitchFamily="66" charset="0"/>
              </a:rPr>
              <a:t>’?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True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5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is</a:t>
            </a:r>
            <a:r>
              <a:rPr lang="fr-CA" sz="5400" dirty="0" smtClean="0">
                <a:latin typeface="Comic Sans MS" pitchFamily="66" charset="0"/>
              </a:rPr>
              <a:t> the </a:t>
            </a:r>
            <a:r>
              <a:rPr lang="fr-CA" sz="5400" dirty="0" err="1" smtClean="0">
                <a:latin typeface="Comic Sans MS" pitchFamily="66" charset="0"/>
              </a:rPr>
              <a:t>name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given</a:t>
            </a:r>
            <a:r>
              <a:rPr lang="fr-CA" sz="5400" dirty="0" smtClean="0">
                <a:latin typeface="Comic Sans MS" pitchFamily="66" charset="0"/>
              </a:rPr>
              <a:t> to a group of </a:t>
            </a:r>
            <a:r>
              <a:rPr lang="fr-CA" sz="5400" dirty="0" err="1" smtClean="0">
                <a:latin typeface="Comic Sans MS" pitchFamily="66" charset="0"/>
              </a:rPr>
              <a:t>witches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Coven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0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 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Unscramble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these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letters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b="1" dirty="0">
                <a:solidFill>
                  <a:schemeClr val="bg1"/>
                </a:solidFill>
                <a:latin typeface="Comic Sans MS" pitchFamily="66" charset="0"/>
              </a:rPr>
              <a:t>WFEORLEW</a:t>
            </a:r>
            <a:r>
              <a:rPr lang="fr-CA" sz="4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4000" dirty="0">
                <a:latin typeface="Comic Sans MS" pitchFamily="66" charset="0"/>
              </a:rPr>
              <a:t>to </a:t>
            </a:r>
            <a:r>
              <a:rPr lang="fr-CA" sz="4000" dirty="0" err="1">
                <a:latin typeface="Comic Sans MS" pitchFamily="66" charset="0"/>
              </a:rPr>
              <a:t>reveal</a:t>
            </a:r>
            <a:r>
              <a:rPr lang="fr-CA" sz="4000" dirty="0">
                <a:latin typeface="Comic Sans MS" pitchFamily="66" charset="0"/>
              </a:rPr>
              <a:t> a </a:t>
            </a:r>
            <a:r>
              <a:rPr lang="fr-CA" sz="4000" dirty="0" err="1">
                <a:latin typeface="Comic Sans MS" pitchFamily="66" charset="0"/>
              </a:rPr>
              <a:t>Hallowe’en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creature</a:t>
            </a:r>
            <a:r>
              <a:rPr lang="fr-CA" sz="40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Werewolf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1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animal </a:t>
            </a:r>
            <a:r>
              <a:rPr lang="fr-CA" sz="4800" dirty="0" err="1" smtClean="0">
                <a:latin typeface="Comic Sans MS" pitchFamily="66" charset="0"/>
              </a:rPr>
              <a:t>would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you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expect</a:t>
            </a:r>
            <a:r>
              <a:rPr lang="fr-CA" sz="4800" dirty="0" smtClean="0">
                <a:latin typeface="Comic Sans MS" pitchFamily="66" charset="0"/>
              </a:rPr>
              <a:t> to </a:t>
            </a:r>
            <a:r>
              <a:rPr lang="fr-CA" sz="4800" dirty="0" err="1" smtClean="0">
                <a:latin typeface="Comic Sans MS" pitchFamily="66" charset="0"/>
              </a:rPr>
              <a:t>see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riding</a:t>
            </a:r>
            <a:r>
              <a:rPr lang="fr-CA" sz="4800" dirty="0" smtClean="0">
                <a:latin typeface="Comic Sans MS" pitchFamily="66" charset="0"/>
              </a:rPr>
              <a:t> on the back of a </a:t>
            </a:r>
            <a:r>
              <a:rPr lang="fr-CA" sz="4800" dirty="0" err="1" smtClean="0">
                <a:latin typeface="Comic Sans MS" pitchFamily="66" charset="0"/>
              </a:rPr>
              <a:t>witch’s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broom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000" dirty="0">
                <a:latin typeface="Comic Sans MS" pitchFamily="66" charset="0"/>
              </a:rPr>
              <a:t>Put </a:t>
            </a:r>
            <a:r>
              <a:rPr lang="fr-CA" sz="4000" dirty="0" err="1">
                <a:latin typeface="Comic Sans MS" pitchFamily="66" charset="0"/>
              </a:rPr>
              <a:t>these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Hallowe’en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characters</a:t>
            </a:r>
            <a:r>
              <a:rPr lang="fr-CA" sz="4000" dirty="0">
                <a:latin typeface="Comic Sans MS" pitchFamily="66" charset="0"/>
              </a:rPr>
              <a:t> in </a:t>
            </a:r>
            <a:r>
              <a:rPr lang="fr-CA" sz="4000" dirty="0" err="1">
                <a:latin typeface="Comic Sans MS" pitchFamily="66" charset="0"/>
              </a:rPr>
              <a:t>alphabetical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order</a:t>
            </a:r>
            <a:r>
              <a:rPr lang="fr-CA" sz="4000" dirty="0">
                <a:latin typeface="Comic Sans MS" pitchFamily="66" charset="0"/>
              </a:rPr>
              <a:t>: </a:t>
            </a:r>
            <a:r>
              <a:rPr lang="fr-CA" sz="4000" dirty="0" err="1">
                <a:latin typeface="Comic Sans MS" pitchFamily="66" charset="0"/>
              </a:rPr>
              <a:t>ghost</a:t>
            </a:r>
            <a:r>
              <a:rPr lang="fr-CA" sz="4000" dirty="0">
                <a:latin typeface="Comic Sans MS" pitchFamily="66" charset="0"/>
              </a:rPr>
              <a:t>, </a:t>
            </a:r>
            <a:r>
              <a:rPr lang="fr-CA" sz="4000" dirty="0" err="1">
                <a:latin typeface="Comic Sans MS" pitchFamily="66" charset="0"/>
              </a:rPr>
              <a:t>ghoul</a:t>
            </a:r>
            <a:r>
              <a:rPr lang="fr-CA" sz="4000" dirty="0">
                <a:latin typeface="Comic Sans MS" pitchFamily="66" charset="0"/>
              </a:rPr>
              <a:t>, </a:t>
            </a:r>
            <a:r>
              <a:rPr lang="fr-CA" sz="4000" dirty="0" err="1">
                <a:latin typeface="Comic Sans MS" pitchFamily="66" charset="0"/>
              </a:rPr>
              <a:t>goblin</a:t>
            </a:r>
            <a:r>
              <a:rPr lang="fr-CA" sz="40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Ghost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ghoul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goblin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8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2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What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is</a:t>
            </a:r>
            <a:r>
              <a:rPr lang="fr-CA" sz="4000" dirty="0">
                <a:latin typeface="Comic Sans MS" pitchFamily="66" charset="0"/>
              </a:rPr>
              <a:t> the </a:t>
            </a:r>
            <a:r>
              <a:rPr lang="fr-CA" sz="4000" dirty="0" err="1">
                <a:latin typeface="Comic Sans MS" pitchFamily="66" charset="0"/>
              </a:rPr>
              <a:t>name</a:t>
            </a:r>
            <a:r>
              <a:rPr lang="fr-CA" sz="4000" dirty="0">
                <a:latin typeface="Comic Sans MS" pitchFamily="66" charset="0"/>
              </a:rPr>
              <a:t> of the </a:t>
            </a:r>
            <a:r>
              <a:rPr lang="fr-CA" sz="4000" dirty="0" err="1">
                <a:latin typeface="Comic Sans MS" pitchFamily="66" charset="0"/>
              </a:rPr>
              <a:t>skull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bone</a:t>
            </a:r>
            <a:r>
              <a:rPr lang="fr-CA" sz="4000" dirty="0">
                <a:latin typeface="Comic Sans MS" pitchFamily="66" charset="0"/>
              </a:rPr>
              <a:t> of a </a:t>
            </a:r>
            <a:r>
              <a:rPr lang="fr-CA" sz="4000" dirty="0" err="1">
                <a:latin typeface="Comic Sans MS" pitchFamily="66" charset="0"/>
              </a:rPr>
              <a:t>skeleton</a:t>
            </a:r>
            <a:r>
              <a:rPr lang="fr-CA" sz="4000" dirty="0">
                <a:latin typeface="Comic Sans MS" pitchFamily="66" charset="0"/>
              </a:rPr>
              <a:t>: (a) </a:t>
            </a:r>
            <a:r>
              <a:rPr lang="fr-CA" sz="4000" dirty="0" err="1">
                <a:latin typeface="Comic Sans MS" pitchFamily="66" charset="0"/>
              </a:rPr>
              <a:t>cranium</a:t>
            </a:r>
            <a:r>
              <a:rPr lang="fr-CA" sz="4000" dirty="0">
                <a:latin typeface="Comic Sans MS" pitchFamily="66" charset="0"/>
              </a:rPr>
              <a:t> (b) </a:t>
            </a:r>
            <a:r>
              <a:rPr lang="fr-CA" sz="4000" dirty="0" smtClean="0">
                <a:latin typeface="Comic Sans MS" pitchFamily="66" charset="0"/>
              </a:rPr>
              <a:t>auditorium (c) </a:t>
            </a:r>
            <a:r>
              <a:rPr lang="fr-CA" sz="4000" dirty="0" err="1" smtClean="0">
                <a:latin typeface="Comic Sans MS" pitchFamily="66" charset="0"/>
              </a:rPr>
              <a:t>helium</a:t>
            </a:r>
            <a:r>
              <a:rPr lang="fr-CA" sz="4000" dirty="0" smtClean="0">
                <a:latin typeface="Comic Sans MS" pitchFamily="66" charset="0"/>
              </a:rPr>
              <a:t>?</a:t>
            </a:r>
            <a:endParaRPr lang="fr-CA" sz="40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Cranium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0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5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Why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can</a:t>
            </a:r>
            <a:r>
              <a:rPr lang="fr-CA" sz="4400" dirty="0" smtClean="0">
                <a:latin typeface="Comic Sans MS" pitchFamily="66" charset="0"/>
              </a:rPr>
              <a:t> a </a:t>
            </a:r>
            <a:r>
              <a:rPr lang="fr-CA" sz="4400" dirty="0" err="1" smtClean="0">
                <a:latin typeface="Comic Sans MS" pitchFamily="66" charset="0"/>
              </a:rPr>
              <a:t>ghost</a:t>
            </a:r>
            <a:r>
              <a:rPr lang="fr-CA" sz="4400" dirty="0" smtClean="0">
                <a:latin typeface="Comic Sans MS" pitchFamily="66" charset="0"/>
              </a:rPr>
              <a:t> not tell lies to the </a:t>
            </a:r>
            <a:r>
              <a:rPr lang="fr-CA" sz="4400" dirty="0" err="1" smtClean="0">
                <a:latin typeface="Comic Sans MS" pitchFamily="66" charset="0"/>
              </a:rPr>
              <a:t>teacher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She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can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see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right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through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him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8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sort of </a:t>
            </a:r>
            <a:r>
              <a:rPr lang="fr-CA" sz="5400" dirty="0" err="1" smtClean="0">
                <a:latin typeface="Comic Sans MS" pitchFamily="66" charset="0"/>
              </a:rPr>
              <a:t>Supernatural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being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is</a:t>
            </a:r>
            <a:r>
              <a:rPr lang="fr-CA" sz="5400" dirty="0" smtClean="0">
                <a:latin typeface="Comic Sans MS" pitchFamily="66" charset="0"/>
              </a:rPr>
              <a:t> Dracula?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3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 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, </a:t>
            </a:r>
            <a:r>
              <a:rPr lang="fr-CA" sz="5400" dirty="0" err="1" smtClean="0">
                <a:latin typeface="Comic Sans MS" pitchFamily="66" charset="0"/>
              </a:rPr>
              <a:t>children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say</a:t>
            </a:r>
            <a:r>
              <a:rPr lang="fr-CA" sz="5400" dirty="0" smtClean="0">
                <a:latin typeface="Comic Sans MS" pitchFamily="66" charset="0"/>
              </a:rPr>
              <a:t>, ’Trick or ______’?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Cén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Gaeilge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atá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ar</a:t>
            </a:r>
            <a:r>
              <a:rPr lang="fr-CA" sz="6000" dirty="0" smtClean="0">
                <a:latin typeface="Comic Sans MS" pitchFamily="66" charset="0"/>
              </a:rPr>
              <a:t> ‘</a:t>
            </a:r>
            <a:r>
              <a:rPr lang="fr-CA" sz="6000" dirty="0" err="1" smtClean="0">
                <a:latin typeface="Comic Sans MS" pitchFamily="66" charset="0"/>
              </a:rPr>
              <a:t>Ghost</a:t>
            </a:r>
            <a:r>
              <a:rPr lang="fr-CA" sz="6000" dirty="0" smtClean="0">
                <a:latin typeface="Comic Sans MS" pitchFamily="66" charset="0"/>
              </a:rPr>
              <a:t>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If </a:t>
            </a:r>
            <a:r>
              <a:rPr lang="fr-CA" sz="4000" dirty="0" err="1" smtClean="0">
                <a:latin typeface="Comic Sans MS" pitchFamily="66" charset="0"/>
              </a:rPr>
              <a:t>you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get</a:t>
            </a:r>
            <a:r>
              <a:rPr lang="fr-CA" sz="4000" dirty="0" smtClean="0">
                <a:latin typeface="Comic Sans MS" pitchFamily="66" charset="0"/>
              </a:rPr>
              <a:t> an </a:t>
            </a:r>
            <a:r>
              <a:rPr lang="fr-CA" sz="4000" dirty="0" err="1" smtClean="0">
                <a:latin typeface="Comic Sans MS" pitchFamily="66" charset="0"/>
              </a:rPr>
              <a:t>unwelcome</a:t>
            </a:r>
            <a:r>
              <a:rPr lang="fr-CA" sz="4000" dirty="0" smtClean="0">
                <a:latin typeface="Comic Sans MS" pitchFamily="66" charset="0"/>
              </a:rPr>
              <a:t> spirit in </a:t>
            </a:r>
            <a:r>
              <a:rPr lang="fr-CA" sz="4000" dirty="0" err="1" smtClean="0">
                <a:latin typeface="Comic Sans MS" pitchFamily="66" charset="0"/>
              </a:rPr>
              <a:t>your</a:t>
            </a:r>
            <a:r>
              <a:rPr lang="fr-CA" sz="4000" dirty="0" smtClean="0">
                <a:latin typeface="Comic Sans MS" pitchFamily="66" charset="0"/>
              </a:rPr>
              <a:t> house, </a:t>
            </a: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herb</a:t>
            </a:r>
            <a:r>
              <a:rPr lang="fr-CA" sz="4000" dirty="0" smtClean="0">
                <a:latin typeface="Comic Sans MS" pitchFamily="66" charset="0"/>
              </a:rPr>
              <a:t> are </a:t>
            </a:r>
            <a:r>
              <a:rPr lang="fr-CA" sz="4000" dirty="0" err="1" smtClean="0">
                <a:latin typeface="Comic Sans MS" pitchFamily="66" charset="0"/>
              </a:rPr>
              <a:t>you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supposed</a:t>
            </a:r>
            <a:r>
              <a:rPr lang="fr-CA" sz="4000" dirty="0" smtClean="0">
                <a:latin typeface="Comic Sans MS" pitchFamily="66" charset="0"/>
              </a:rPr>
              <a:t> to </a:t>
            </a:r>
            <a:r>
              <a:rPr lang="fr-CA" sz="4000" dirty="0" err="1" smtClean="0">
                <a:latin typeface="Comic Sans MS" pitchFamily="66" charset="0"/>
              </a:rPr>
              <a:t>burn</a:t>
            </a:r>
            <a:r>
              <a:rPr lang="fr-CA" sz="4000" dirty="0" smtClean="0">
                <a:latin typeface="Comic Sans MS" pitchFamily="66" charset="0"/>
              </a:rPr>
              <a:t>? (a) </a:t>
            </a:r>
            <a:r>
              <a:rPr lang="fr-CA" sz="4000" dirty="0" err="1">
                <a:latin typeface="Comic Sans MS" pitchFamily="66" charset="0"/>
              </a:rPr>
              <a:t>P</a:t>
            </a:r>
            <a:r>
              <a:rPr lang="fr-CA" sz="4000" dirty="0" err="1" smtClean="0">
                <a:latin typeface="Comic Sans MS" pitchFamily="66" charset="0"/>
              </a:rPr>
              <a:t>arsley</a:t>
            </a:r>
            <a:r>
              <a:rPr lang="fr-CA" sz="4000" dirty="0" smtClean="0">
                <a:latin typeface="Comic Sans MS" pitchFamily="66" charset="0"/>
              </a:rPr>
              <a:t> (b) Sage (c) </a:t>
            </a:r>
            <a:r>
              <a:rPr lang="fr-CA" sz="4000" dirty="0" err="1">
                <a:latin typeface="Comic Sans MS" pitchFamily="66" charset="0"/>
              </a:rPr>
              <a:t>T</a:t>
            </a:r>
            <a:r>
              <a:rPr lang="fr-CA" sz="4000" dirty="0" err="1" smtClean="0">
                <a:latin typeface="Comic Sans MS" pitchFamily="66" charset="0"/>
              </a:rPr>
              <a:t>hyme</a:t>
            </a:r>
            <a:r>
              <a:rPr lang="fr-CA" sz="4000" dirty="0" smtClean="0">
                <a:latin typeface="Comic Sans MS" pitchFamily="66" charset="0"/>
              </a:rPr>
              <a:t> (d) </a:t>
            </a:r>
            <a:r>
              <a:rPr lang="fr-CA" sz="4000" dirty="0">
                <a:latin typeface="Comic Sans MS" pitchFamily="66" charset="0"/>
              </a:rPr>
              <a:t>R</a:t>
            </a:r>
            <a:r>
              <a:rPr lang="fr-CA" sz="4000" dirty="0" smtClean="0">
                <a:latin typeface="Comic Sans MS" pitchFamily="66" charset="0"/>
              </a:rPr>
              <a:t>osemary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word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means</a:t>
            </a:r>
            <a:r>
              <a:rPr lang="fr-CA" sz="4400" dirty="0" smtClean="0">
                <a:latin typeface="Comic Sans MS" pitchFamily="66" charset="0"/>
              </a:rPr>
              <a:t> a </a:t>
            </a:r>
            <a:r>
              <a:rPr lang="fr-CA" sz="4400" dirty="0" err="1" smtClean="0">
                <a:latin typeface="Comic Sans MS" pitchFamily="66" charset="0"/>
              </a:rPr>
              <a:t>fear</a:t>
            </a:r>
            <a:r>
              <a:rPr lang="fr-CA" sz="4400" dirty="0" smtClean="0">
                <a:latin typeface="Comic Sans MS" pitchFamily="66" charset="0"/>
              </a:rPr>
              <a:t> of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: (a) </a:t>
            </a:r>
            <a:r>
              <a:rPr lang="fr-CA" sz="4400" dirty="0" err="1" smtClean="0">
                <a:latin typeface="Comic Sans MS" pitchFamily="66" charset="0"/>
              </a:rPr>
              <a:t>Hallowphobia</a:t>
            </a:r>
            <a:r>
              <a:rPr lang="fr-CA" sz="4400" dirty="0" smtClean="0">
                <a:latin typeface="Comic Sans MS" pitchFamily="66" charset="0"/>
              </a:rPr>
              <a:t> (b) </a:t>
            </a:r>
            <a:r>
              <a:rPr lang="fr-CA" sz="4400" dirty="0" err="1" smtClean="0">
                <a:latin typeface="Comic Sans MS" pitchFamily="66" charset="0"/>
              </a:rPr>
              <a:t>Samhainophobia</a:t>
            </a:r>
            <a:r>
              <a:rPr lang="fr-CA" sz="4400" dirty="0" smtClean="0">
                <a:latin typeface="Comic Sans MS" pitchFamily="66" charset="0"/>
              </a:rPr>
              <a:t> (c) </a:t>
            </a:r>
            <a:r>
              <a:rPr lang="fr-CA" sz="4400" dirty="0" err="1" smtClean="0">
                <a:latin typeface="Comic Sans MS" pitchFamily="66" charset="0"/>
              </a:rPr>
              <a:t>Witchophobia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 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day</a:t>
            </a:r>
            <a:r>
              <a:rPr lang="fr-CA" sz="4800" dirty="0" smtClean="0">
                <a:latin typeface="Comic Sans MS" pitchFamily="66" charset="0"/>
              </a:rPr>
              <a:t> of the </a:t>
            </a:r>
            <a:r>
              <a:rPr lang="fr-CA" sz="4800" dirty="0" err="1" smtClean="0">
                <a:latin typeface="Comic Sans MS" pitchFamily="66" charset="0"/>
              </a:rPr>
              <a:t>week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also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daughter</a:t>
            </a:r>
            <a:r>
              <a:rPr lang="fr-CA" sz="4800" dirty="0" smtClean="0">
                <a:latin typeface="Comic Sans MS" pitchFamily="66" charset="0"/>
              </a:rPr>
              <a:t> in the </a:t>
            </a:r>
            <a:r>
              <a:rPr lang="fr-CA" sz="4800" dirty="0" err="1" smtClean="0">
                <a:latin typeface="Comic Sans MS" pitchFamily="66" charset="0"/>
              </a:rPr>
              <a:t>Addams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family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Feast</a:t>
            </a:r>
            <a:r>
              <a:rPr lang="fr-CA" sz="5400" dirty="0" smtClean="0">
                <a:latin typeface="Comic Sans MS" pitchFamily="66" charset="0"/>
              </a:rPr>
              <a:t> Day </a:t>
            </a:r>
            <a:r>
              <a:rPr lang="fr-CA" sz="5400" dirty="0" err="1" smtClean="0">
                <a:latin typeface="Comic Sans MS" pitchFamily="66" charset="0"/>
              </a:rPr>
              <a:t>occurs</a:t>
            </a:r>
            <a:r>
              <a:rPr lang="fr-CA" sz="5400" dirty="0" smtClean="0">
                <a:latin typeface="Comic Sans MS" pitchFamily="66" charset="0"/>
              </a:rPr>
              <a:t> the </a:t>
            </a:r>
            <a:r>
              <a:rPr lang="fr-CA" sz="5400" dirty="0" err="1" smtClean="0">
                <a:latin typeface="Comic Sans MS" pitchFamily="66" charset="0"/>
              </a:rPr>
              <a:t>day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after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6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Where</a:t>
            </a:r>
            <a:r>
              <a:rPr lang="fr-CA" sz="4400" dirty="0" smtClean="0">
                <a:latin typeface="Comic Sans MS" pitchFamily="66" charset="0"/>
              </a:rPr>
              <a:t> do baby </a:t>
            </a:r>
            <a:r>
              <a:rPr lang="fr-CA" sz="4400" dirty="0" err="1" smtClean="0">
                <a:latin typeface="Comic Sans MS" pitchFamily="66" charset="0"/>
              </a:rPr>
              <a:t>ghosts</a:t>
            </a:r>
            <a:r>
              <a:rPr lang="fr-CA" sz="4400" dirty="0" smtClean="0">
                <a:latin typeface="Comic Sans MS" pitchFamily="66" charset="0"/>
              </a:rPr>
              <a:t> go </a:t>
            </a:r>
            <a:r>
              <a:rPr lang="fr-CA" sz="4400" dirty="0" err="1" smtClean="0">
                <a:latin typeface="Comic Sans MS" pitchFamily="66" charset="0"/>
              </a:rPr>
              <a:t>during</a:t>
            </a:r>
            <a:r>
              <a:rPr lang="fr-CA" sz="4400" dirty="0" smtClean="0">
                <a:latin typeface="Comic Sans MS" pitchFamily="66" charset="0"/>
              </a:rPr>
              <a:t> the </a:t>
            </a:r>
            <a:r>
              <a:rPr lang="fr-CA" sz="4400" dirty="0" err="1" smtClean="0">
                <a:latin typeface="Comic Sans MS" pitchFamily="66" charset="0"/>
              </a:rPr>
              <a:t>day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A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Dayscare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Centre!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12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3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74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000" dirty="0" smtClean="0">
                <a:latin typeface="Comic Sans MS" pitchFamily="66" charset="0"/>
              </a:rPr>
              <a:t>Spiders have 8 legs, but </a:t>
            </a: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other</a:t>
            </a:r>
            <a:r>
              <a:rPr lang="fr-CA" sz="4000" dirty="0" smtClean="0">
                <a:latin typeface="Comic Sans MS" pitchFamily="66" charset="0"/>
              </a:rPr>
              <a:t> body part do </a:t>
            </a:r>
            <a:r>
              <a:rPr lang="fr-CA" sz="4000" dirty="0" err="1" smtClean="0">
                <a:latin typeface="Comic Sans MS" pitchFamily="66" charset="0"/>
              </a:rPr>
              <a:t>they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usually</a:t>
            </a:r>
            <a:r>
              <a:rPr lang="fr-CA" sz="4000" dirty="0" smtClean="0">
                <a:latin typeface="Comic Sans MS" pitchFamily="66" charset="0"/>
              </a:rPr>
              <a:t> have 8 of?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Eyes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boy’s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name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completes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name</a:t>
            </a:r>
            <a:r>
              <a:rPr lang="fr-CA" sz="4000" dirty="0" smtClean="0">
                <a:latin typeface="Comic Sans MS" pitchFamily="66" charset="0"/>
              </a:rPr>
              <a:t> for a </a:t>
            </a:r>
            <a:r>
              <a:rPr lang="fr-CA" sz="4000" dirty="0" err="1" smtClean="0">
                <a:latin typeface="Comic Sans MS" pitchFamily="66" charset="0"/>
              </a:rPr>
              <a:t>pumpkin</a:t>
            </a:r>
            <a:r>
              <a:rPr lang="fr-CA" sz="4000" dirty="0" smtClean="0">
                <a:latin typeface="Comic Sans MS" pitchFamily="66" charset="0"/>
              </a:rPr>
              <a:t>: _____ O’ </a:t>
            </a:r>
            <a:r>
              <a:rPr lang="fr-CA" sz="4000" dirty="0" err="1" smtClean="0">
                <a:latin typeface="Comic Sans MS" pitchFamily="66" charset="0"/>
              </a:rPr>
              <a:t>Lantern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Jack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1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fruit </a:t>
            </a:r>
            <a:r>
              <a:rPr lang="fr-CA" sz="4000" dirty="0" err="1" smtClean="0">
                <a:latin typeface="Comic Sans MS" pitchFamily="66" charset="0"/>
              </a:rPr>
              <a:t>is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usually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hung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from</a:t>
            </a:r>
            <a:r>
              <a:rPr lang="fr-CA" sz="4000" dirty="0" smtClean="0">
                <a:latin typeface="Comic Sans MS" pitchFamily="66" charset="0"/>
              </a:rPr>
              <a:t> a </a:t>
            </a:r>
            <a:r>
              <a:rPr lang="fr-CA" sz="4000" dirty="0" err="1" smtClean="0">
                <a:latin typeface="Comic Sans MS" pitchFamily="66" charset="0"/>
              </a:rPr>
              <a:t>ceiling</a:t>
            </a:r>
            <a:r>
              <a:rPr lang="fr-CA" sz="4000" dirty="0" smtClean="0">
                <a:latin typeface="Comic Sans MS" pitchFamily="66" charset="0"/>
              </a:rPr>
              <a:t> for a </a:t>
            </a:r>
            <a:r>
              <a:rPr lang="fr-CA" sz="4000" dirty="0" err="1" smtClean="0">
                <a:latin typeface="Comic Sans MS" pitchFamily="66" charset="0"/>
              </a:rPr>
              <a:t>Hallowe’en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game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Apple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0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5400" dirty="0" smtClean="0">
                <a:latin typeface="Comic Sans MS" pitchFamily="66" charset="0"/>
              </a:rPr>
              <a:t>Is a bat a </a:t>
            </a:r>
            <a:r>
              <a:rPr lang="fr-CA" sz="5400" dirty="0" err="1" smtClean="0">
                <a:latin typeface="Comic Sans MS" pitchFamily="66" charset="0"/>
              </a:rPr>
              <a:t>mammal</a:t>
            </a:r>
            <a:r>
              <a:rPr lang="fr-CA" sz="5400" dirty="0" smtClean="0">
                <a:latin typeface="Comic Sans MS" pitchFamily="66" charset="0"/>
              </a:rPr>
              <a:t>, a reptile </a:t>
            </a:r>
            <a:r>
              <a:rPr lang="fr-CA" sz="5400" dirty="0" smtClean="0">
                <a:latin typeface="Comic Sans MS" pitchFamily="66" charset="0"/>
              </a:rPr>
              <a:t>or a </a:t>
            </a:r>
            <a:r>
              <a:rPr lang="fr-CA" sz="5400" dirty="0" err="1" smtClean="0">
                <a:latin typeface="Comic Sans MS" pitchFamily="66" charset="0"/>
              </a:rPr>
              <a:t>bird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A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Mammal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Colcannon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is</a:t>
            </a:r>
            <a:r>
              <a:rPr lang="fr-CA" sz="4000" dirty="0">
                <a:latin typeface="Comic Sans MS" pitchFamily="66" charset="0"/>
              </a:rPr>
              <a:t> a </a:t>
            </a:r>
            <a:r>
              <a:rPr lang="fr-CA" sz="4000" dirty="0" err="1">
                <a:latin typeface="Comic Sans MS" pitchFamily="66" charset="0"/>
              </a:rPr>
              <a:t>Hallowe’en</a:t>
            </a:r>
            <a:r>
              <a:rPr lang="fr-CA" sz="4000" dirty="0">
                <a:latin typeface="Comic Sans MS" pitchFamily="66" charset="0"/>
              </a:rPr>
              <a:t> tradition. Is </a:t>
            </a:r>
            <a:r>
              <a:rPr lang="fr-CA" sz="4000" dirty="0" err="1">
                <a:latin typeface="Comic Sans MS" pitchFamily="66" charset="0"/>
              </a:rPr>
              <a:t>it</a:t>
            </a:r>
            <a:r>
              <a:rPr lang="fr-CA" sz="4000" dirty="0">
                <a:latin typeface="Comic Sans MS" pitchFamily="66" charset="0"/>
              </a:rPr>
              <a:t> (a) a </a:t>
            </a:r>
            <a:r>
              <a:rPr lang="fr-CA" sz="4000" dirty="0" err="1">
                <a:latin typeface="Comic Sans MS" pitchFamily="66" charset="0"/>
              </a:rPr>
              <a:t>game</a:t>
            </a:r>
            <a:r>
              <a:rPr lang="fr-CA" sz="4000" dirty="0">
                <a:latin typeface="Comic Sans MS" pitchFamily="66" charset="0"/>
              </a:rPr>
              <a:t> (b) </a:t>
            </a:r>
            <a:r>
              <a:rPr lang="fr-CA" sz="4000" dirty="0" err="1">
                <a:latin typeface="Comic Sans MS" pitchFamily="66" charset="0"/>
              </a:rPr>
              <a:t>food</a:t>
            </a:r>
            <a:r>
              <a:rPr lang="fr-CA" sz="4000" dirty="0">
                <a:latin typeface="Comic Sans MS" pitchFamily="66" charset="0"/>
              </a:rPr>
              <a:t> (c) a </a:t>
            </a:r>
            <a:r>
              <a:rPr lang="fr-CA" sz="4000" dirty="0" err="1">
                <a:latin typeface="Comic Sans MS" pitchFamily="66" charset="0"/>
              </a:rPr>
              <a:t>creature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Food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2800" b="1" dirty="0" smtClean="0">
                <a:latin typeface="Comic Sans MS" pitchFamily="66" charset="0"/>
              </a:rPr>
              <a:t>(</a:t>
            </a:r>
            <a:r>
              <a:rPr lang="fr-CA" sz="2800" b="1" dirty="0" err="1" smtClean="0">
                <a:latin typeface="Comic Sans MS" pitchFamily="66" charset="0"/>
              </a:rPr>
              <a:t>mashed</a:t>
            </a:r>
            <a:r>
              <a:rPr lang="fr-CA" sz="2800" b="1" dirty="0" smtClean="0">
                <a:latin typeface="Comic Sans MS" pitchFamily="66" charset="0"/>
              </a:rPr>
              <a:t> </a:t>
            </a:r>
            <a:r>
              <a:rPr lang="fr-CA" sz="2800" b="1" dirty="0" err="1" smtClean="0">
                <a:latin typeface="Comic Sans MS" pitchFamily="66" charset="0"/>
              </a:rPr>
              <a:t>potato</a:t>
            </a:r>
            <a:r>
              <a:rPr lang="fr-CA" sz="2800" b="1" dirty="0" smtClean="0">
                <a:latin typeface="Comic Sans MS" pitchFamily="66" charset="0"/>
              </a:rPr>
              <a:t> </a:t>
            </a:r>
            <a:r>
              <a:rPr lang="fr-CA" sz="2800" b="1" dirty="0" err="1" smtClean="0">
                <a:latin typeface="Comic Sans MS" pitchFamily="66" charset="0"/>
              </a:rPr>
              <a:t>with</a:t>
            </a:r>
            <a:r>
              <a:rPr lang="fr-CA" sz="2800" b="1" dirty="0" smtClean="0">
                <a:latin typeface="Comic Sans MS" pitchFamily="66" charset="0"/>
              </a:rPr>
              <a:t> </a:t>
            </a:r>
            <a:r>
              <a:rPr lang="fr-CA" sz="2800" b="1" dirty="0" err="1" smtClean="0">
                <a:latin typeface="Comic Sans MS" pitchFamily="66" charset="0"/>
              </a:rPr>
              <a:t>fried</a:t>
            </a:r>
            <a:r>
              <a:rPr lang="fr-CA" sz="2800" b="1" dirty="0" smtClean="0">
                <a:latin typeface="Comic Sans MS" pitchFamily="66" charset="0"/>
              </a:rPr>
              <a:t> </a:t>
            </a:r>
            <a:r>
              <a:rPr lang="fr-CA" sz="2800" b="1" dirty="0" err="1" smtClean="0">
                <a:latin typeface="Comic Sans MS" pitchFamily="66" charset="0"/>
              </a:rPr>
              <a:t>onion</a:t>
            </a:r>
            <a:r>
              <a:rPr lang="fr-CA" sz="2800" b="1" dirty="0" smtClean="0">
                <a:latin typeface="Comic Sans MS" pitchFamily="66" charset="0"/>
              </a:rPr>
              <a:t>)</a:t>
            </a:r>
            <a:endParaRPr lang="fr-CA" sz="28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29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3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Cad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is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brí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leis</a:t>
            </a:r>
            <a:r>
              <a:rPr lang="fr-CA" sz="6000" dirty="0" smtClean="0">
                <a:latin typeface="Comic Sans MS" pitchFamily="66" charset="0"/>
              </a:rPr>
              <a:t> an </a:t>
            </a:r>
            <a:r>
              <a:rPr lang="fr-CA" sz="6000" dirty="0" err="1" smtClean="0">
                <a:latin typeface="Comic Sans MS" pitchFamily="66" charset="0"/>
              </a:rPr>
              <a:t>bhfocal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smtClean="0">
                <a:latin typeface="Comic Sans MS" pitchFamily="66" charset="0"/>
              </a:rPr>
              <a:t>‘</a:t>
            </a:r>
            <a:r>
              <a:rPr lang="fr-CA" sz="6000" dirty="0" err="1" smtClean="0">
                <a:latin typeface="Comic Sans MS" pitchFamily="66" charset="0"/>
              </a:rPr>
              <a:t>cnónna</a:t>
            </a:r>
            <a:r>
              <a:rPr lang="fr-CA" sz="6000" dirty="0" smtClean="0">
                <a:latin typeface="Comic Sans MS" pitchFamily="66" charset="0"/>
              </a:rPr>
              <a:t>’?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Nuts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2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7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do </a:t>
            </a:r>
            <a:r>
              <a:rPr lang="fr-CA" sz="4800" dirty="0" err="1" smtClean="0">
                <a:latin typeface="Comic Sans MS" pitchFamily="66" charset="0"/>
              </a:rPr>
              <a:t>you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give</a:t>
            </a:r>
            <a:r>
              <a:rPr lang="fr-CA" sz="4800" dirty="0" smtClean="0">
                <a:latin typeface="Comic Sans MS" pitchFamily="66" charset="0"/>
              </a:rPr>
              <a:t> a vampire </a:t>
            </a:r>
            <a:r>
              <a:rPr lang="fr-CA" sz="4800" dirty="0" err="1" smtClean="0">
                <a:latin typeface="Comic Sans MS" pitchFamily="66" charset="0"/>
              </a:rPr>
              <a:t>with</a:t>
            </a:r>
            <a:r>
              <a:rPr lang="fr-CA" sz="4800" dirty="0" smtClean="0">
                <a:latin typeface="Comic Sans MS" pitchFamily="66" charset="0"/>
              </a:rPr>
              <a:t> a cold?</a:t>
            </a:r>
            <a:endParaRPr lang="fr-CA" sz="4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Coffin Drops!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37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51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item in a </a:t>
            </a:r>
            <a:r>
              <a:rPr lang="fr-CA" sz="4800" dirty="0" err="1" smtClean="0">
                <a:latin typeface="Comic Sans MS" pitchFamily="66" charset="0"/>
              </a:rPr>
              <a:t>Barm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Brack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means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that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you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will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married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  </a:t>
            </a:r>
          </a:p>
          <a:p>
            <a:pPr marL="0" indent="0">
              <a:buNone/>
            </a:pPr>
            <a:r>
              <a:rPr lang="fr-CA" sz="4400" dirty="0" smtClean="0">
                <a:latin typeface="Comic Sans MS" pitchFamily="66" charset="0"/>
              </a:rPr>
              <a:t>‘Day of the Dead’ or ‘Dia de Los </a:t>
            </a:r>
            <a:r>
              <a:rPr lang="fr-CA" sz="4400" dirty="0" err="1" smtClean="0">
                <a:latin typeface="Comic Sans MS" pitchFamily="66" charset="0"/>
              </a:rPr>
              <a:t>Muertos</a:t>
            </a:r>
            <a:r>
              <a:rPr lang="fr-CA" sz="4400" dirty="0" smtClean="0">
                <a:latin typeface="Comic Sans MS" pitchFamily="66" charset="0"/>
              </a:rPr>
              <a:t>’ </a:t>
            </a:r>
            <a:r>
              <a:rPr lang="fr-CA" sz="4400" dirty="0" err="1" smtClean="0">
                <a:latin typeface="Comic Sans MS" pitchFamily="66" charset="0"/>
              </a:rPr>
              <a:t>is</a:t>
            </a:r>
            <a:r>
              <a:rPr lang="fr-CA" sz="4400" dirty="0" smtClean="0">
                <a:latin typeface="Comic Sans MS" pitchFamily="66" charset="0"/>
              </a:rPr>
              <a:t> a </a:t>
            </a:r>
            <a:r>
              <a:rPr lang="fr-CA" sz="4400" dirty="0" err="1" smtClean="0">
                <a:latin typeface="Comic Sans MS" pitchFamily="66" charset="0"/>
              </a:rPr>
              <a:t>holiday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near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H</a:t>
            </a:r>
            <a:r>
              <a:rPr lang="fr-CA" sz="4400" dirty="0" err="1" smtClean="0">
                <a:latin typeface="Comic Sans MS" pitchFamily="66" charset="0"/>
              </a:rPr>
              <a:t>allowe’en</a:t>
            </a:r>
            <a:r>
              <a:rPr lang="fr-CA" sz="4400" dirty="0" smtClean="0">
                <a:latin typeface="Comic Sans MS" pitchFamily="66" charset="0"/>
              </a:rPr>
              <a:t> in </a:t>
            </a:r>
            <a:r>
              <a:rPr lang="fr-CA" sz="4400" dirty="0" err="1" smtClean="0">
                <a:latin typeface="Comic Sans MS" pitchFamily="66" charset="0"/>
              </a:rPr>
              <a:t>which</a:t>
            </a:r>
            <a:r>
              <a:rPr lang="fr-CA" sz="4400" dirty="0" smtClean="0">
                <a:latin typeface="Comic Sans MS" pitchFamily="66" charset="0"/>
              </a:rPr>
              <a:t> country: (a) Mexico (b) </a:t>
            </a:r>
            <a:r>
              <a:rPr lang="fr-CA" sz="4400" dirty="0" err="1" smtClean="0">
                <a:latin typeface="Comic Sans MS" pitchFamily="66" charset="0"/>
              </a:rPr>
              <a:t>Italy</a:t>
            </a:r>
            <a:r>
              <a:rPr lang="fr-CA" sz="4400" dirty="0" smtClean="0">
                <a:latin typeface="Comic Sans MS" pitchFamily="66" charset="0"/>
              </a:rPr>
              <a:t> (c) Spain?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  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singer sang the zombie </a:t>
            </a:r>
            <a:r>
              <a:rPr lang="fr-CA" sz="5400" dirty="0" err="1" smtClean="0">
                <a:latin typeface="Comic Sans MS" pitchFamily="66" charset="0"/>
              </a:rPr>
              <a:t>song</a:t>
            </a:r>
            <a:r>
              <a:rPr lang="fr-CA" sz="5400" dirty="0" smtClean="0">
                <a:latin typeface="Comic Sans MS" pitchFamily="66" charset="0"/>
              </a:rPr>
              <a:t> ‘Thriller’?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  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True</a:t>
            </a:r>
            <a:r>
              <a:rPr lang="fr-CA" sz="4800" dirty="0" smtClean="0">
                <a:latin typeface="Comic Sans MS" pitchFamily="66" charset="0"/>
              </a:rPr>
              <a:t> or False: the first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Lanterns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were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carved</a:t>
            </a:r>
            <a:r>
              <a:rPr lang="fr-CA" sz="4800" dirty="0" smtClean="0">
                <a:latin typeface="Comic Sans MS" pitchFamily="66" charset="0"/>
              </a:rPr>
              <a:t> out of </a:t>
            </a:r>
            <a:r>
              <a:rPr lang="fr-CA" sz="4800" dirty="0" err="1" smtClean="0">
                <a:latin typeface="Comic Sans MS" pitchFamily="66" charset="0"/>
              </a:rPr>
              <a:t>turnips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 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two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colours</a:t>
            </a:r>
            <a:r>
              <a:rPr lang="fr-CA" sz="5400" dirty="0" smtClean="0">
                <a:latin typeface="Comic Sans MS" pitchFamily="66" charset="0"/>
              </a:rPr>
              <a:t> are </a:t>
            </a:r>
            <a:r>
              <a:rPr lang="fr-CA" sz="5400" dirty="0" err="1" smtClean="0">
                <a:latin typeface="Comic Sans MS" pitchFamily="66" charset="0"/>
              </a:rPr>
              <a:t>considered</a:t>
            </a:r>
            <a:r>
              <a:rPr lang="fr-CA" sz="5400" dirty="0" smtClean="0">
                <a:latin typeface="Comic Sans MS" pitchFamily="66" charset="0"/>
              </a:rPr>
              <a:t> to </a:t>
            </a:r>
            <a:r>
              <a:rPr lang="fr-CA" sz="5400" dirty="0" err="1" smtClean="0">
                <a:latin typeface="Comic Sans MS" pitchFamily="66" charset="0"/>
              </a:rPr>
              <a:t>be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colours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  </a:t>
            </a:r>
          </a:p>
          <a:p>
            <a:pPr marL="0" indent="0">
              <a:buNone/>
            </a:pPr>
            <a:r>
              <a:rPr lang="fr-CA" sz="4400" dirty="0" smtClean="0">
                <a:latin typeface="Comic Sans MS" pitchFamily="66" charset="0"/>
              </a:rPr>
              <a:t>A Garda stops a </a:t>
            </a:r>
            <a:r>
              <a:rPr lang="fr-CA" sz="4400" dirty="0" err="1" smtClean="0">
                <a:latin typeface="Comic Sans MS" pitchFamily="66" charset="0"/>
              </a:rPr>
              <a:t>witch</a:t>
            </a:r>
            <a:r>
              <a:rPr lang="fr-CA" sz="4400" dirty="0" smtClean="0">
                <a:latin typeface="Comic Sans MS" pitchFamily="66" charset="0"/>
              </a:rPr>
              <a:t> on </a:t>
            </a:r>
            <a:r>
              <a:rPr lang="fr-CA" sz="4400" dirty="0" err="1" smtClean="0">
                <a:latin typeface="Comic Sans MS" pitchFamily="66" charset="0"/>
              </a:rPr>
              <a:t>her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broom</a:t>
            </a:r>
            <a:r>
              <a:rPr lang="fr-CA" sz="4400" dirty="0" smtClean="0">
                <a:latin typeface="Comic Sans MS" pitchFamily="66" charset="0"/>
              </a:rPr>
              <a:t> in a 60Km/h zone </a:t>
            </a:r>
            <a:r>
              <a:rPr lang="fr-CA" sz="4400" dirty="0" err="1" smtClean="0">
                <a:latin typeface="Comic Sans MS" pitchFamily="66" charset="0"/>
              </a:rPr>
              <a:t>doing</a:t>
            </a:r>
            <a:r>
              <a:rPr lang="fr-CA" sz="4400" dirty="0" smtClean="0">
                <a:latin typeface="Comic Sans MS" pitchFamily="66" charset="0"/>
              </a:rPr>
              <a:t> 2½ times the speed </a:t>
            </a:r>
            <a:r>
              <a:rPr lang="fr-CA" sz="4400" dirty="0" err="1" smtClean="0">
                <a:latin typeface="Comic Sans MS" pitchFamily="66" charset="0"/>
              </a:rPr>
              <a:t>limit</a:t>
            </a:r>
            <a:r>
              <a:rPr lang="fr-CA" sz="4400" dirty="0" smtClean="0">
                <a:latin typeface="Comic Sans MS" pitchFamily="66" charset="0"/>
              </a:rPr>
              <a:t>. </a:t>
            </a:r>
            <a:r>
              <a:rPr lang="fr-CA" sz="4400" dirty="0" err="1" smtClean="0">
                <a:latin typeface="Comic Sans MS" pitchFamily="66" charset="0"/>
              </a:rPr>
              <a:t>At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what</a:t>
            </a:r>
            <a:r>
              <a:rPr lang="fr-CA" sz="4400" dirty="0" smtClean="0">
                <a:latin typeface="Comic Sans MS" pitchFamily="66" charset="0"/>
              </a:rPr>
              <a:t> speed </a:t>
            </a:r>
            <a:r>
              <a:rPr lang="fr-CA" sz="4400" dirty="0" err="1" smtClean="0">
                <a:latin typeface="Comic Sans MS" pitchFamily="66" charset="0"/>
              </a:rPr>
              <a:t>was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she</a:t>
            </a:r>
            <a:r>
              <a:rPr lang="fr-CA" sz="4400" dirty="0" smtClean="0">
                <a:latin typeface="Comic Sans MS" pitchFamily="66" charset="0"/>
              </a:rPr>
              <a:t> travelling?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  </a:t>
            </a:r>
          </a:p>
          <a:p>
            <a:pPr marL="0" indent="0">
              <a:buNone/>
            </a:pPr>
            <a:r>
              <a:rPr lang="fr-CA" sz="4800" dirty="0" smtClean="0">
                <a:latin typeface="Comic Sans MS" pitchFamily="66" charset="0"/>
              </a:rPr>
              <a:t>In the JK Rowling books, </a:t>
            </a: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Lord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archenemy</a:t>
            </a:r>
            <a:r>
              <a:rPr lang="fr-CA" sz="4800" dirty="0" smtClean="0">
                <a:latin typeface="Comic Sans MS" pitchFamily="66" charset="0"/>
              </a:rPr>
              <a:t> of Harry Potter?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8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What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trousers</a:t>
            </a:r>
            <a:r>
              <a:rPr lang="fr-CA" sz="6000" dirty="0" smtClean="0">
                <a:latin typeface="Comic Sans MS" pitchFamily="66" charset="0"/>
              </a:rPr>
              <a:t> do </a:t>
            </a:r>
            <a:r>
              <a:rPr lang="fr-CA" sz="6000" dirty="0" err="1" smtClean="0">
                <a:latin typeface="Comic Sans MS" pitchFamily="66" charset="0"/>
              </a:rPr>
              <a:t>ghosts</a:t>
            </a:r>
            <a:r>
              <a:rPr lang="fr-CA" sz="6000" dirty="0" smtClean="0">
                <a:latin typeface="Comic Sans MS" pitchFamily="66" charset="0"/>
              </a:rPr>
              <a:t> wear?</a:t>
            </a:r>
          </a:p>
          <a:p>
            <a:pPr marL="0" indent="0">
              <a:buNone/>
            </a:pP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Boo Jeans!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7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4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37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sort of </a:t>
            </a:r>
            <a:r>
              <a:rPr lang="fr-CA" sz="4800" dirty="0" err="1" smtClean="0">
                <a:latin typeface="Comic Sans MS" pitchFamily="66" charset="0"/>
              </a:rPr>
              <a:t>Supernatural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being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Dracula?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Vampire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6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 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At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, </a:t>
            </a:r>
            <a:r>
              <a:rPr lang="fr-CA" sz="5400" dirty="0" err="1" smtClean="0">
                <a:latin typeface="Comic Sans MS" pitchFamily="66" charset="0"/>
              </a:rPr>
              <a:t>children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say</a:t>
            </a:r>
            <a:r>
              <a:rPr lang="fr-CA" sz="5400" dirty="0" smtClean="0">
                <a:latin typeface="Comic Sans MS" pitchFamily="66" charset="0"/>
              </a:rPr>
              <a:t>, ’Trick or ______’?</a:t>
            </a:r>
          </a:p>
          <a:p>
            <a:pPr marL="0" indent="0" algn="ctr">
              <a:buNone/>
            </a:pPr>
            <a:r>
              <a:rPr lang="fr-CA" sz="6000" b="1" dirty="0" err="1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reat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7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True</a:t>
            </a:r>
            <a:r>
              <a:rPr lang="fr-CA" sz="4800" dirty="0" smtClean="0">
                <a:latin typeface="Comic Sans MS" pitchFamily="66" charset="0"/>
              </a:rPr>
              <a:t> or False: as </a:t>
            </a:r>
            <a:r>
              <a:rPr lang="fr-CA" sz="4800" dirty="0" err="1" smtClean="0">
                <a:latin typeface="Comic Sans MS" pitchFamily="66" charset="0"/>
              </a:rPr>
              <a:t>well</a:t>
            </a:r>
            <a:r>
              <a:rPr lang="fr-CA" sz="4800" dirty="0" smtClean="0">
                <a:latin typeface="Comic Sans MS" pitchFamily="66" charset="0"/>
              </a:rPr>
              <a:t> as </a:t>
            </a:r>
            <a:r>
              <a:rPr lang="fr-CA" sz="4800" dirty="0" err="1" smtClean="0">
                <a:latin typeface="Comic Sans MS" pitchFamily="66" charset="0"/>
              </a:rPr>
              <a:t>being</a:t>
            </a:r>
            <a:r>
              <a:rPr lang="fr-CA" sz="4800" dirty="0" smtClean="0">
                <a:latin typeface="Comic Sans MS" pitchFamily="66" charset="0"/>
              </a:rPr>
              <a:t> orange in </a:t>
            </a:r>
            <a:r>
              <a:rPr lang="fr-CA" sz="4800" dirty="0" err="1" smtClean="0">
                <a:latin typeface="Comic Sans MS" pitchFamily="66" charset="0"/>
              </a:rPr>
              <a:t>colour</a:t>
            </a:r>
            <a:r>
              <a:rPr lang="fr-CA" sz="4800" dirty="0" smtClean="0">
                <a:latin typeface="Comic Sans MS" pitchFamily="66" charset="0"/>
              </a:rPr>
              <a:t>, </a:t>
            </a:r>
            <a:r>
              <a:rPr lang="fr-CA" sz="4800" dirty="0" err="1" smtClean="0">
                <a:latin typeface="Comic Sans MS" pitchFamily="66" charset="0"/>
              </a:rPr>
              <a:t>pumpkins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can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also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be</a:t>
            </a:r>
            <a:r>
              <a:rPr lang="fr-CA" sz="4800" dirty="0" smtClean="0">
                <a:latin typeface="Comic Sans MS" pitchFamily="66" charset="0"/>
              </a:rPr>
              <a:t> green, </a:t>
            </a:r>
            <a:r>
              <a:rPr lang="fr-CA" sz="4800" dirty="0" err="1" smtClean="0">
                <a:latin typeface="Comic Sans MS" pitchFamily="66" charset="0"/>
              </a:rPr>
              <a:t>yellow</a:t>
            </a:r>
            <a:r>
              <a:rPr lang="fr-CA" sz="4800" dirty="0" smtClean="0">
                <a:latin typeface="Comic Sans MS" pitchFamily="66" charset="0"/>
              </a:rPr>
              <a:t>, </a:t>
            </a:r>
            <a:r>
              <a:rPr lang="fr-CA" sz="4800" dirty="0" err="1" smtClean="0">
                <a:latin typeface="Comic Sans MS" pitchFamily="66" charset="0"/>
              </a:rPr>
              <a:t>red</a:t>
            </a:r>
            <a:r>
              <a:rPr lang="fr-CA" sz="4800" dirty="0" smtClean="0">
                <a:latin typeface="Comic Sans MS" pitchFamily="66" charset="0"/>
              </a:rPr>
              <a:t>, white or </a:t>
            </a:r>
            <a:r>
              <a:rPr lang="fr-CA" sz="4800" dirty="0" err="1" smtClean="0">
                <a:latin typeface="Comic Sans MS" pitchFamily="66" charset="0"/>
              </a:rPr>
              <a:t>blue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Cén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Gaeilge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atá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ar</a:t>
            </a:r>
            <a:r>
              <a:rPr lang="fr-CA" sz="6000" dirty="0" smtClean="0">
                <a:latin typeface="Comic Sans MS" pitchFamily="66" charset="0"/>
              </a:rPr>
              <a:t> ‘</a:t>
            </a:r>
            <a:r>
              <a:rPr lang="fr-CA" sz="6000" dirty="0" err="1" smtClean="0">
                <a:latin typeface="Comic Sans MS" pitchFamily="66" charset="0"/>
              </a:rPr>
              <a:t>Ghost</a:t>
            </a:r>
            <a:r>
              <a:rPr lang="fr-CA" sz="6000" dirty="0" smtClean="0">
                <a:latin typeface="Comic Sans MS" pitchFamily="66" charset="0"/>
              </a:rPr>
              <a:t>’?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Taibhse</a:t>
            </a: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Púca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8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3000" dirty="0" smtClean="0">
                <a:latin typeface="Comic Sans MS" pitchFamily="66" charset="0"/>
              </a:rPr>
              <a:t>If </a:t>
            </a:r>
            <a:r>
              <a:rPr lang="fr-CA" sz="3000" dirty="0" err="1" smtClean="0">
                <a:latin typeface="Comic Sans MS" pitchFamily="66" charset="0"/>
              </a:rPr>
              <a:t>you</a:t>
            </a:r>
            <a:r>
              <a:rPr lang="fr-CA" sz="3000" dirty="0" smtClean="0">
                <a:latin typeface="Comic Sans MS" pitchFamily="66" charset="0"/>
              </a:rPr>
              <a:t> </a:t>
            </a:r>
            <a:r>
              <a:rPr lang="fr-CA" sz="3000" dirty="0" err="1" smtClean="0">
                <a:latin typeface="Comic Sans MS" pitchFamily="66" charset="0"/>
              </a:rPr>
              <a:t>get</a:t>
            </a:r>
            <a:r>
              <a:rPr lang="fr-CA" sz="3000" dirty="0" smtClean="0">
                <a:latin typeface="Comic Sans MS" pitchFamily="66" charset="0"/>
              </a:rPr>
              <a:t> an </a:t>
            </a:r>
            <a:r>
              <a:rPr lang="fr-CA" sz="3000" dirty="0" err="1" smtClean="0">
                <a:latin typeface="Comic Sans MS" pitchFamily="66" charset="0"/>
              </a:rPr>
              <a:t>unwelcome</a:t>
            </a:r>
            <a:r>
              <a:rPr lang="fr-CA" sz="3000" dirty="0" smtClean="0">
                <a:latin typeface="Comic Sans MS" pitchFamily="66" charset="0"/>
              </a:rPr>
              <a:t> spirit in </a:t>
            </a:r>
            <a:r>
              <a:rPr lang="fr-CA" sz="3000" dirty="0" err="1" smtClean="0">
                <a:latin typeface="Comic Sans MS" pitchFamily="66" charset="0"/>
              </a:rPr>
              <a:t>your</a:t>
            </a:r>
            <a:r>
              <a:rPr lang="fr-CA" sz="3000" dirty="0" smtClean="0">
                <a:latin typeface="Comic Sans MS" pitchFamily="66" charset="0"/>
              </a:rPr>
              <a:t> house, </a:t>
            </a:r>
            <a:r>
              <a:rPr lang="fr-CA" sz="3000" dirty="0" err="1" smtClean="0">
                <a:latin typeface="Comic Sans MS" pitchFamily="66" charset="0"/>
              </a:rPr>
              <a:t>what</a:t>
            </a:r>
            <a:r>
              <a:rPr lang="fr-CA" sz="3000" dirty="0" smtClean="0">
                <a:latin typeface="Comic Sans MS" pitchFamily="66" charset="0"/>
              </a:rPr>
              <a:t> </a:t>
            </a:r>
            <a:r>
              <a:rPr lang="fr-CA" sz="3000" dirty="0" err="1" smtClean="0">
                <a:latin typeface="Comic Sans MS" pitchFamily="66" charset="0"/>
              </a:rPr>
              <a:t>herb</a:t>
            </a:r>
            <a:r>
              <a:rPr lang="fr-CA" sz="3000" dirty="0" smtClean="0">
                <a:latin typeface="Comic Sans MS" pitchFamily="66" charset="0"/>
              </a:rPr>
              <a:t> are </a:t>
            </a:r>
            <a:r>
              <a:rPr lang="fr-CA" sz="3000" dirty="0" err="1" smtClean="0">
                <a:latin typeface="Comic Sans MS" pitchFamily="66" charset="0"/>
              </a:rPr>
              <a:t>you</a:t>
            </a:r>
            <a:r>
              <a:rPr lang="fr-CA" sz="3000" dirty="0" smtClean="0">
                <a:latin typeface="Comic Sans MS" pitchFamily="66" charset="0"/>
              </a:rPr>
              <a:t> </a:t>
            </a:r>
            <a:r>
              <a:rPr lang="fr-CA" sz="3000" dirty="0" err="1" smtClean="0">
                <a:latin typeface="Comic Sans MS" pitchFamily="66" charset="0"/>
              </a:rPr>
              <a:t>supposed</a:t>
            </a:r>
            <a:r>
              <a:rPr lang="fr-CA" sz="3000" dirty="0" smtClean="0">
                <a:latin typeface="Comic Sans MS" pitchFamily="66" charset="0"/>
              </a:rPr>
              <a:t> to </a:t>
            </a:r>
            <a:r>
              <a:rPr lang="fr-CA" sz="3000" dirty="0" err="1" smtClean="0">
                <a:latin typeface="Comic Sans MS" pitchFamily="66" charset="0"/>
              </a:rPr>
              <a:t>burn</a:t>
            </a:r>
            <a:r>
              <a:rPr lang="fr-CA" sz="3000" dirty="0" smtClean="0">
                <a:latin typeface="Comic Sans MS" pitchFamily="66" charset="0"/>
              </a:rPr>
              <a:t>? (a) </a:t>
            </a:r>
            <a:r>
              <a:rPr lang="fr-CA" sz="3000" dirty="0" err="1">
                <a:latin typeface="Comic Sans MS" pitchFamily="66" charset="0"/>
              </a:rPr>
              <a:t>P</a:t>
            </a:r>
            <a:r>
              <a:rPr lang="fr-CA" sz="3000" dirty="0" err="1" smtClean="0">
                <a:latin typeface="Comic Sans MS" pitchFamily="66" charset="0"/>
              </a:rPr>
              <a:t>arsley</a:t>
            </a:r>
            <a:r>
              <a:rPr lang="fr-CA" sz="3000" dirty="0" smtClean="0">
                <a:latin typeface="Comic Sans MS" pitchFamily="66" charset="0"/>
              </a:rPr>
              <a:t> (b) Sage (c) </a:t>
            </a:r>
            <a:r>
              <a:rPr lang="fr-CA" sz="3000" dirty="0" err="1">
                <a:latin typeface="Comic Sans MS" pitchFamily="66" charset="0"/>
              </a:rPr>
              <a:t>T</a:t>
            </a:r>
            <a:r>
              <a:rPr lang="fr-CA" sz="3000" dirty="0" err="1" smtClean="0">
                <a:latin typeface="Comic Sans MS" pitchFamily="66" charset="0"/>
              </a:rPr>
              <a:t>hyme</a:t>
            </a:r>
            <a:r>
              <a:rPr lang="fr-CA" sz="3000" dirty="0" smtClean="0">
                <a:latin typeface="Comic Sans MS" pitchFamily="66" charset="0"/>
              </a:rPr>
              <a:t> (d) Rosemary</a:t>
            </a:r>
          </a:p>
          <a:p>
            <a:pPr marL="0" indent="0" algn="ctr">
              <a:buNone/>
            </a:pPr>
            <a:r>
              <a:rPr lang="fr-CA" sz="6600" b="1" dirty="0" smtClean="0">
                <a:solidFill>
                  <a:schemeClr val="bg1"/>
                </a:solidFill>
                <a:latin typeface="Comic Sans MS" pitchFamily="66" charset="0"/>
              </a:rPr>
              <a:t>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3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3600" dirty="0" err="1" smtClean="0">
                <a:latin typeface="Comic Sans MS" pitchFamily="66" charset="0"/>
              </a:rPr>
              <a:t>What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word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3600" dirty="0" err="1" smtClean="0">
                <a:latin typeface="Comic Sans MS" pitchFamily="66" charset="0"/>
              </a:rPr>
              <a:t>means</a:t>
            </a:r>
            <a:r>
              <a:rPr lang="fr-CA" sz="3600" dirty="0" smtClean="0">
                <a:latin typeface="Comic Sans MS" pitchFamily="66" charset="0"/>
              </a:rPr>
              <a:t> a </a:t>
            </a:r>
            <a:r>
              <a:rPr lang="fr-CA" sz="3600" dirty="0" err="1" smtClean="0">
                <a:latin typeface="Comic Sans MS" pitchFamily="66" charset="0"/>
              </a:rPr>
              <a:t>fear</a:t>
            </a:r>
            <a:r>
              <a:rPr lang="fr-CA" sz="3600" dirty="0" smtClean="0">
                <a:latin typeface="Comic Sans MS" pitchFamily="66" charset="0"/>
              </a:rPr>
              <a:t> of </a:t>
            </a:r>
            <a:r>
              <a:rPr lang="fr-CA" sz="3600" dirty="0" err="1" smtClean="0">
                <a:latin typeface="Comic Sans MS" pitchFamily="66" charset="0"/>
              </a:rPr>
              <a:t>Hallowe’en</a:t>
            </a:r>
            <a:r>
              <a:rPr lang="fr-CA" sz="3600" dirty="0" smtClean="0">
                <a:latin typeface="Comic Sans MS" pitchFamily="66" charset="0"/>
              </a:rPr>
              <a:t>: (a) </a:t>
            </a:r>
            <a:r>
              <a:rPr lang="fr-CA" sz="3600" dirty="0" err="1" smtClean="0">
                <a:latin typeface="Comic Sans MS" pitchFamily="66" charset="0"/>
              </a:rPr>
              <a:t>Hallowphobia</a:t>
            </a:r>
            <a:r>
              <a:rPr lang="fr-CA" sz="3600" dirty="0" smtClean="0">
                <a:latin typeface="Comic Sans MS" pitchFamily="66" charset="0"/>
              </a:rPr>
              <a:t> (b) </a:t>
            </a:r>
            <a:r>
              <a:rPr lang="fr-CA" sz="3600" dirty="0" err="1" smtClean="0">
                <a:latin typeface="Comic Sans MS" pitchFamily="66" charset="0"/>
              </a:rPr>
              <a:t>Samhainophobia</a:t>
            </a:r>
            <a:r>
              <a:rPr lang="fr-CA" sz="3600" dirty="0" smtClean="0">
                <a:latin typeface="Comic Sans MS" pitchFamily="66" charset="0"/>
              </a:rPr>
              <a:t> (c) </a:t>
            </a:r>
            <a:r>
              <a:rPr lang="fr-CA" sz="3600" dirty="0" err="1" smtClean="0">
                <a:latin typeface="Comic Sans MS" pitchFamily="66" charset="0"/>
              </a:rPr>
              <a:t>Witchophobia</a:t>
            </a:r>
            <a:r>
              <a:rPr lang="fr-CA" sz="36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Samhainophobia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4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4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 </a:t>
            </a:r>
          </a:p>
          <a:p>
            <a:pPr marL="0" indent="0">
              <a:buNone/>
            </a:pPr>
            <a:r>
              <a:rPr lang="fr-CA" sz="4000" dirty="0" err="1">
                <a:latin typeface="Comic Sans MS" pitchFamily="66" charset="0"/>
              </a:rPr>
              <a:t>What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day</a:t>
            </a:r>
            <a:r>
              <a:rPr lang="fr-CA" sz="4000" dirty="0">
                <a:latin typeface="Comic Sans MS" pitchFamily="66" charset="0"/>
              </a:rPr>
              <a:t> of the </a:t>
            </a:r>
            <a:r>
              <a:rPr lang="fr-CA" sz="4000" dirty="0" err="1">
                <a:latin typeface="Comic Sans MS" pitchFamily="66" charset="0"/>
              </a:rPr>
              <a:t>week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is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also</a:t>
            </a:r>
            <a:r>
              <a:rPr lang="fr-CA" sz="4000" dirty="0">
                <a:latin typeface="Comic Sans MS" pitchFamily="66" charset="0"/>
              </a:rPr>
              <a:t> the </a:t>
            </a:r>
            <a:r>
              <a:rPr lang="fr-CA" sz="4000" dirty="0" err="1">
                <a:latin typeface="Comic Sans MS" pitchFamily="66" charset="0"/>
              </a:rPr>
              <a:t>daughter</a:t>
            </a:r>
            <a:r>
              <a:rPr lang="fr-CA" sz="4000" dirty="0">
                <a:latin typeface="Comic Sans MS" pitchFamily="66" charset="0"/>
              </a:rPr>
              <a:t> in the </a:t>
            </a:r>
            <a:r>
              <a:rPr lang="fr-CA" sz="4000" dirty="0" err="1">
                <a:latin typeface="Comic Sans MS" pitchFamily="66" charset="0"/>
              </a:rPr>
              <a:t>Addams</a:t>
            </a:r>
            <a:r>
              <a:rPr lang="fr-CA" sz="4000" dirty="0">
                <a:latin typeface="Comic Sans MS" pitchFamily="66" charset="0"/>
              </a:rPr>
              <a:t> </a:t>
            </a:r>
            <a:r>
              <a:rPr lang="fr-CA" sz="4000" dirty="0" err="1">
                <a:latin typeface="Comic Sans MS" pitchFamily="66" charset="0"/>
              </a:rPr>
              <a:t>family</a:t>
            </a:r>
            <a:r>
              <a:rPr lang="fr-CA" sz="4000" dirty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Wednesday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95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9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800" dirty="0" smtClean="0">
                <a:latin typeface="Comic Sans MS" pitchFamily="66" charset="0"/>
              </a:rPr>
              <a:t>In a bar, </a:t>
            </a: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did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skeleton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order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with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his</a:t>
            </a:r>
            <a:r>
              <a:rPr lang="fr-CA" sz="4800" dirty="0" smtClean="0">
                <a:latin typeface="Comic Sans MS" pitchFamily="66" charset="0"/>
              </a:rPr>
              <a:t> drink?</a:t>
            </a:r>
          </a:p>
          <a:p>
            <a:pPr marL="0" indent="0">
              <a:buNone/>
            </a:pP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A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Mop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94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7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6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400" dirty="0">
                <a:latin typeface="Comic Sans MS" pitchFamily="66" charset="0"/>
              </a:rPr>
              <a:t>If </a:t>
            </a:r>
            <a:r>
              <a:rPr lang="fr-CA" sz="4400" dirty="0" err="1">
                <a:latin typeface="Comic Sans MS" pitchFamily="66" charset="0"/>
              </a:rPr>
              <a:t>you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saw</a:t>
            </a:r>
            <a:r>
              <a:rPr lang="fr-CA" sz="4400" dirty="0">
                <a:latin typeface="Comic Sans MS" pitchFamily="66" charset="0"/>
              </a:rPr>
              <a:t> a </a:t>
            </a:r>
            <a:r>
              <a:rPr lang="fr-CA" sz="4400" dirty="0" err="1">
                <a:latin typeface="Comic Sans MS" pitchFamily="66" charset="0"/>
              </a:rPr>
              <a:t>Mummy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chasing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you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at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Hallowe’en</a:t>
            </a:r>
            <a:r>
              <a:rPr lang="fr-CA" sz="4400" dirty="0">
                <a:latin typeface="Comic Sans MS" pitchFamily="66" charset="0"/>
              </a:rPr>
              <a:t>, </a:t>
            </a:r>
            <a:r>
              <a:rPr lang="fr-CA" sz="4400" dirty="0" err="1">
                <a:latin typeface="Comic Sans MS" pitchFamily="66" charset="0"/>
              </a:rPr>
              <a:t>which</a:t>
            </a:r>
            <a:r>
              <a:rPr lang="fr-CA" sz="4400" dirty="0">
                <a:latin typeface="Comic Sans MS" pitchFamily="66" charset="0"/>
              </a:rPr>
              <a:t> country </a:t>
            </a:r>
            <a:r>
              <a:rPr lang="fr-CA" sz="4400" dirty="0" err="1">
                <a:latin typeface="Comic Sans MS" pitchFamily="66" charset="0"/>
              </a:rPr>
              <a:t>would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you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guess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it</a:t>
            </a:r>
            <a:r>
              <a:rPr lang="fr-CA" sz="4400" dirty="0">
                <a:latin typeface="Comic Sans MS" pitchFamily="66" charset="0"/>
              </a:rPr>
              <a:t> </a:t>
            </a:r>
            <a:r>
              <a:rPr lang="fr-CA" sz="4400" dirty="0" err="1">
                <a:latin typeface="Comic Sans MS" pitchFamily="66" charset="0"/>
              </a:rPr>
              <a:t>originally</a:t>
            </a:r>
            <a:r>
              <a:rPr lang="fr-CA" sz="4400" dirty="0">
                <a:latin typeface="Comic Sans MS" pitchFamily="66" charset="0"/>
              </a:rPr>
              <a:t> came </a:t>
            </a:r>
            <a:r>
              <a:rPr lang="fr-CA" sz="4400" dirty="0" err="1">
                <a:latin typeface="Comic Sans MS" pitchFamily="66" charset="0"/>
              </a:rPr>
              <a:t>from</a:t>
            </a:r>
            <a:r>
              <a:rPr lang="fr-CA" sz="4400" dirty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fr-CA" sz="60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2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6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Arachnophobia</a:t>
            </a:r>
            <a:r>
              <a:rPr lang="fr-CA" sz="4800" dirty="0" smtClean="0">
                <a:latin typeface="Comic Sans MS" pitchFamily="66" charset="0"/>
              </a:rPr>
              <a:t> a </a:t>
            </a:r>
            <a:r>
              <a:rPr lang="fr-CA" sz="4800" dirty="0" err="1" smtClean="0">
                <a:latin typeface="Comic Sans MS" pitchFamily="66" charset="0"/>
              </a:rPr>
              <a:t>fear</a:t>
            </a:r>
            <a:r>
              <a:rPr lang="fr-CA" sz="4800" dirty="0" smtClean="0">
                <a:latin typeface="Comic Sans MS" pitchFamily="66" charset="0"/>
              </a:rPr>
              <a:t> of? (a) </a:t>
            </a:r>
            <a:r>
              <a:rPr lang="fr-CA" sz="4800" dirty="0" err="1" smtClean="0">
                <a:latin typeface="Comic Sans MS" pitchFamily="66" charset="0"/>
              </a:rPr>
              <a:t>ghosts</a:t>
            </a:r>
            <a:r>
              <a:rPr lang="fr-CA" sz="4800" dirty="0" smtClean="0">
                <a:latin typeface="Comic Sans MS" pitchFamily="66" charset="0"/>
              </a:rPr>
              <a:t> (b) spiders (c) cats (d) </a:t>
            </a:r>
            <a:r>
              <a:rPr lang="fr-CA" sz="4800" dirty="0" err="1" smtClean="0">
                <a:latin typeface="Comic Sans MS" pitchFamily="66" charset="0"/>
              </a:rPr>
              <a:t>wolves</a:t>
            </a: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0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6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Cén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Gaeilge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atá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ar</a:t>
            </a:r>
            <a:r>
              <a:rPr lang="fr-CA" sz="6000" dirty="0" smtClean="0">
                <a:latin typeface="Comic Sans MS" pitchFamily="66" charset="0"/>
              </a:rPr>
              <a:t> ‘</a:t>
            </a:r>
            <a:r>
              <a:rPr lang="fr-CA" sz="6000" dirty="0" err="1" smtClean="0">
                <a:latin typeface="Comic Sans MS" pitchFamily="66" charset="0"/>
              </a:rPr>
              <a:t>Hallowe’en</a:t>
            </a:r>
            <a:r>
              <a:rPr lang="fr-CA" sz="6000" dirty="0" smtClean="0">
                <a:latin typeface="Comic Sans MS" pitchFamily="66" charset="0"/>
              </a:rPr>
              <a:t>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0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6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6000" dirty="0" smtClean="0">
                <a:latin typeface="Comic Sans MS" pitchFamily="66" charset="0"/>
              </a:rPr>
              <a:t>If </a:t>
            </a:r>
            <a:r>
              <a:rPr lang="fr-CA" sz="6000" dirty="0" err="1" smtClean="0">
                <a:latin typeface="Comic Sans MS" pitchFamily="66" charset="0"/>
              </a:rPr>
              <a:t>you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get</a:t>
            </a:r>
            <a:r>
              <a:rPr lang="fr-CA" sz="6000" dirty="0" smtClean="0">
                <a:latin typeface="Comic Sans MS" pitchFamily="66" charset="0"/>
              </a:rPr>
              <a:t> a coin in a slice of </a:t>
            </a:r>
            <a:r>
              <a:rPr lang="fr-CA" sz="6000" dirty="0" err="1" smtClean="0">
                <a:latin typeface="Comic Sans MS" pitchFamily="66" charset="0"/>
              </a:rPr>
              <a:t>Barm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Brack</a:t>
            </a:r>
            <a:r>
              <a:rPr lang="fr-CA" sz="6000" dirty="0" smtClean="0">
                <a:latin typeface="Comic Sans MS" pitchFamily="66" charset="0"/>
              </a:rPr>
              <a:t>, </a:t>
            </a:r>
            <a:r>
              <a:rPr lang="fr-CA" sz="6000" dirty="0" err="1" smtClean="0">
                <a:latin typeface="Comic Sans MS" pitchFamily="66" charset="0"/>
              </a:rPr>
              <a:t>what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does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that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mean</a:t>
            </a:r>
            <a:r>
              <a:rPr lang="fr-CA" sz="60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0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animal </a:t>
            </a:r>
            <a:r>
              <a:rPr lang="fr-CA" sz="4800" dirty="0" err="1" smtClean="0">
                <a:latin typeface="Comic Sans MS" pitchFamily="66" charset="0"/>
              </a:rPr>
              <a:t>finishes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Hallowe’en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game</a:t>
            </a:r>
            <a:r>
              <a:rPr lang="fr-CA" sz="4800" dirty="0" smtClean="0">
                <a:latin typeface="Comic Sans MS" pitchFamily="66" charset="0"/>
              </a:rPr>
              <a:t>: ‘Pin the </a:t>
            </a:r>
            <a:r>
              <a:rPr lang="fr-CA" sz="4800" dirty="0" err="1" smtClean="0">
                <a:latin typeface="Comic Sans MS" pitchFamily="66" charset="0"/>
              </a:rPr>
              <a:t>tail</a:t>
            </a:r>
            <a:r>
              <a:rPr lang="fr-CA" sz="4800" dirty="0" smtClean="0">
                <a:latin typeface="Comic Sans MS" pitchFamily="66" charset="0"/>
              </a:rPr>
              <a:t> on the ______’?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6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6000" dirty="0" err="1" smtClean="0">
                <a:latin typeface="Comic Sans MS" pitchFamily="66" charset="0"/>
              </a:rPr>
              <a:t>What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is</a:t>
            </a:r>
            <a:r>
              <a:rPr lang="fr-CA" sz="6000" dirty="0" smtClean="0">
                <a:latin typeface="Comic Sans MS" pitchFamily="66" charset="0"/>
              </a:rPr>
              <a:t> the </a:t>
            </a:r>
            <a:r>
              <a:rPr lang="fr-CA" sz="6000" dirty="0" err="1" smtClean="0">
                <a:latin typeface="Comic Sans MS" pitchFamily="66" charset="0"/>
              </a:rPr>
              <a:t>word</a:t>
            </a:r>
            <a:r>
              <a:rPr lang="fr-CA" sz="6000" dirty="0" smtClean="0">
                <a:latin typeface="Comic Sans MS" pitchFamily="66" charset="0"/>
              </a:rPr>
              <a:t> for a </a:t>
            </a:r>
            <a:r>
              <a:rPr lang="fr-CA" sz="6000" dirty="0" err="1" smtClean="0">
                <a:latin typeface="Comic Sans MS" pitchFamily="66" charset="0"/>
              </a:rPr>
              <a:t>witch’s</a:t>
            </a:r>
            <a:r>
              <a:rPr lang="fr-CA" sz="6000" dirty="0" smtClean="0">
                <a:latin typeface="Comic Sans MS" pitchFamily="66" charset="0"/>
              </a:rPr>
              <a:t> black pot?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0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</a:t>
            </a:r>
            <a:r>
              <a:rPr lang="fr-CA" sz="5400" b="1" dirty="0">
                <a:latin typeface="Comic Sans MS" pitchFamily="66" charset="0"/>
              </a:rPr>
              <a:t>6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Which</a:t>
            </a:r>
            <a:r>
              <a:rPr lang="fr-CA" sz="4800" dirty="0" smtClean="0">
                <a:latin typeface="Comic Sans MS" pitchFamily="66" charset="0"/>
              </a:rPr>
              <a:t> of </a:t>
            </a:r>
            <a:r>
              <a:rPr lang="fr-CA" sz="4800" dirty="0" err="1" smtClean="0">
                <a:latin typeface="Comic Sans MS" pitchFamily="66" charset="0"/>
              </a:rPr>
              <a:t>these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a </a:t>
            </a:r>
            <a:r>
              <a:rPr lang="fr-CA" sz="4800" dirty="0" err="1" smtClean="0">
                <a:latin typeface="Comic Sans MS" pitchFamily="66" charset="0"/>
              </a:rPr>
              <a:t>leg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bone</a:t>
            </a:r>
            <a:r>
              <a:rPr lang="fr-CA" sz="4800" dirty="0" smtClean="0">
                <a:latin typeface="Comic Sans MS" pitchFamily="66" charset="0"/>
              </a:rPr>
              <a:t> in a </a:t>
            </a:r>
            <a:r>
              <a:rPr lang="fr-CA" sz="4800" dirty="0" err="1" smtClean="0">
                <a:latin typeface="Comic Sans MS" pitchFamily="66" charset="0"/>
              </a:rPr>
              <a:t>skeleton</a:t>
            </a:r>
            <a:r>
              <a:rPr lang="fr-CA" sz="4800" dirty="0" smtClean="0">
                <a:latin typeface="Comic Sans MS" pitchFamily="66" charset="0"/>
              </a:rPr>
              <a:t>: (a) </a:t>
            </a:r>
            <a:r>
              <a:rPr lang="fr-CA" sz="4800" dirty="0" err="1" smtClean="0">
                <a:latin typeface="Comic Sans MS" pitchFamily="66" charset="0"/>
              </a:rPr>
              <a:t>femur</a:t>
            </a:r>
            <a:r>
              <a:rPr lang="fr-CA" sz="4800" dirty="0" smtClean="0">
                <a:latin typeface="Comic Sans MS" pitchFamily="66" charset="0"/>
              </a:rPr>
              <a:t> (b) </a:t>
            </a:r>
            <a:r>
              <a:rPr lang="fr-CA" sz="4800" dirty="0" err="1" smtClean="0">
                <a:latin typeface="Comic Sans MS" pitchFamily="66" charset="0"/>
              </a:rPr>
              <a:t>feline</a:t>
            </a:r>
            <a:r>
              <a:rPr lang="fr-CA" sz="4800" dirty="0" smtClean="0">
                <a:latin typeface="Comic Sans MS" pitchFamily="66" charset="0"/>
              </a:rPr>
              <a:t> (c) forage?</a:t>
            </a: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0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10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5600" dirty="0" err="1" smtClean="0">
                <a:latin typeface="Comic Sans MS" pitchFamily="66" charset="0"/>
              </a:rPr>
              <a:t>What</a:t>
            </a:r>
            <a:r>
              <a:rPr lang="fr-CA" sz="5600" dirty="0" smtClean="0">
                <a:latin typeface="Comic Sans MS" pitchFamily="66" charset="0"/>
              </a:rPr>
              <a:t> do the </a:t>
            </a:r>
            <a:r>
              <a:rPr lang="fr-CA" sz="5600" dirty="0" err="1" smtClean="0">
                <a:latin typeface="Comic Sans MS" pitchFamily="66" charset="0"/>
              </a:rPr>
              <a:t>birds</a:t>
            </a:r>
            <a:r>
              <a:rPr lang="fr-CA" sz="5600" dirty="0" smtClean="0">
                <a:latin typeface="Comic Sans MS" pitchFamily="66" charset="0"/>
              </a:rPr>
              <a:t> </a:t>
            </a:r>
            <a:r>
              <a:rPr lang="fr-CA" sz="5600" dirty="0" err="1" smtClean="0">
                <a:latin typeface="Comic Sans MS" pitchFamily="66" charset="0"/>
              </a:rPr>
              <a:t>sing</a:t>
            </a:r>
            <a:r>
              <a:rPr lang="fr-CA" sz="5600" dirty="0" smtClean="0">
                <a:latin typeface="Comic Sans MS" pitchFamily="66" charset="0"/>
              </a:rPr>
              <a:t> on </a:t>
            </a:r>
            <a:r>
              <a:rPr lang="fr-CA" sz="5600" dirty="0" err="1" smtClean="0">
                <a:latin typeface="Comic Sans MS" pitchFamily="66" charset="0"/>
              </a:rPr>
              <a:t>Hallowe’en</a:t>
            </a:r>
            <a:r>
              <a:rPr lang="fr-CA" sz="56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Twick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 or </a:t>
            </a:r>
            <a:r>
              <a:rPr lang="fr-CA" sz="6000" b="1" dirty="0" err="1" smtClean="0">
                <a:solidFill>
                  <a:srgbClr val="FFC000"/>
                </a:solidFill>
                <a:latin typeface="Comic Sans MS" pitchFamily="66" charset="0"/>
              </a:rPr>
              <a:t>Tweet</a:t>
            </a:r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1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5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0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  </a:t>
            </a:r>
          </a:p>
          <a:p>
            <a:pPr marL="0" indent="0">
              <a:buNone/>
            </a:pPr>
            <a:r>
              <a:rPr lang="fr-CA" dirty="0" smtClean="0">
                <a:latin typeface="Comic Sans MS" pitchFamily="66" charset="0"/>
              </a:rPr>
              <a:t>‘Day of the Dead’ or ‘Dia de Los </a:t>
            </a:r>
            <a:r>
              <a:rPr lang="fr-CA" dirty="0" err="1" smtClean="0">
                <a:latin typeface="Comic Sans MS" pitchFamily="66" charset="0"/>
              </a:rPr>
              <a:t>Muertos</a:t>
            </a:r>
            <a:r>
              <a:rPr lang="fr-CA" dirty="0" smtClean="0">
                <a:latin typeface="Comic Sans MS" pitchFamily="66" charset="0"/>
              </a:rPr>
              <a:t>’ </a:t>
            </a:r>
            <a:r>
              <a:rPr lang="fr-CA" dirty="0" err="1" smtClean="0">
                <a:latin typeface="Comic Sans MS" pitchFamily="66" charset="0"/>
              </a:rPr>
              <a:t>is</a:t>
            </a:r>
            <a:r>
              <a:rPr lang="fr-CA" dirty="0" smtClean="0">
                <a:latin typeface="Comic Sans MS" pitchFamily="66" charset="0"/>
              </a:rPr>
              <a:t> a </a:t>
            </a:r>
            <a:r>
              <a:rPr lang="fr-CA" dirty="0" err="1" smtClean="0">
                <a:latin typeface="Comic Sans MS" pitchFamily="66" charset="0"/>
              </a:rPr>
              <a:t>holiday</a:t>
            </a:r>
            <a:r>
              <a:rPr lang="fr-CA" dirty="0" smtClean="0">
                <a:latin typeface="Comic Sans MS" pitchFamily="66" charset="0"/>
              </a:rPr>
              <a:t> </a:t>
            </a:r>
            <a:r>
              <a:rPr lang="fr-CA" dirty="0" err="1" smtClean="0">
                <a:latin typeface="Comic Sans MS" pitchFamily="66" charset="0"/>
              </a:rPr>
              <a:t>near</a:t>
            </a:r>
            <a:r>
              <a:rPr lang="fr-CA" dirty="0" smtClean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H</a:t>
            </a:r>
            <a:r>
              <a:rPr lang="fr-CA" dirty="0" err="1" smtClean="0">
                <a:latin typeface="Comic Sans MS" pitchFamily="66" charset="0"/>
              </a:rPr>
              <a:t>allowe’en</a:t>
            </a:r>
            <a:r>
              <a:rPr lang="fr-CA" dirty="0" smtClean="0">
                <a:latin typeface="Comic Sans MS" pitchFamily="66" charset="0"/>
              </a:rPr>
              <a:t> in </a:t>
            </a:r>
            <a:r>
              <a:rPr lang="fr-CA" dirty="0" err="1" smtClean="0">
                <a:latin typeface="Comic Sans MS" pitchFamily="66" charset="0"/>
              </a:rPr>
              <a:t>which</a:t>
            </a:r>
            <a:r>
              <a:rPr lang="fr-CA" dirty="0" smtClean="0">
                <a:latin typeface="Comic Sans MS" pitchFamily="66" charset="0"/>
              </a:rPr>
              <a:t> country: (a) Mexico (b) </a:t>
            </a:r>
            <a:r>
              <a:rPr lang="fr-CA" dirty="0" err="1" smtClean="0">
                <a:latin typeface="Comic Sans MS" pitchFamily="66" charset="0"/>
              </a:rPr>
              <a:t>Italy</a:t>
            </a:r>
            <a:r>
              <a:rPr lang="fr-CA" dirty="0" smtClean="0">
                <a:latin typeface="Comic Sans MS" pitchFamily="66" charset="0"/>
              </a:rPr>
              <a:t> (c) Spain?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Mexico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65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  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What</a:t>
            </a:r>
            <a:r>
              <a:rPr lang="fr-CA" sz="5400" dirty="0" smtClean="0">
                <a:latin typeface="Comic Sans MS" pitchFamily="66" charset="0"/>
              </a:rPr>
              <a:t> singer sang the zombie </a:t>
            </a:r>
            <a:r>
              <a:rPr lang="fr-CA" sz="5400" dirty="0" err="1" smtClean="0">
                <a:latin typeface="Comic Sans MS" pitchFamily="66" charset="0"/>
              </a:rPr>
              <a:t>song</a:t>
            </a:r>
            <a:r>
              <a:rPr lang="fr-CA" sz="5400" dirty="0" smtClean="0">
                <a:latin typeface="Comic Sans MS" pitchFamily="66" charset="0"/>
              </a:rPr>
              <a:t> ‘Thriller’?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Michael Jackson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  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True</a:t>
            </a:r>
            <a:r>
              <a:rPr lang="fr-CA" sz="4400" dirty="0" smtClean="0">
                <a:latin typeface="Comic Sans MS" pitchFamily="66" charset="0"/>
              </a:rPr>
              <a:t> or False: the first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Lanterns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were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carved</a:t>
            </a:r>
            <a:r>
              <a:rPr lang="fr-CA" sz="4400" dirty="0" smtClean="0">
                <a:latin typeface="Comic Sans MS" pitchFamily="66" charset="0"/>
              </a:rPr>
              <a:t> out of </a:t>
            </a:r>
            <a:r>
              <a:rPr lang="fr-CA" sz="4400" dirty="0" err="1" smtClean="0">
                <a:latin typeface="Comic Sans MS" pitchFamily="66" charset="0"/>
              </a:rPr>
              <a:t>turnips</a:t>
            </a:r>
            <a:r>
              <a:rPr lang="fr-CA" sz="44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err="1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rue</a:t>
            </a:r>
            <a:endParaRPr lang="fr-CA" sz="6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 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What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two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colours</a:t>
            </a:r>
            <a:r>
              <a:rPr lang="fr-CA" sz="4000" dirty="0" smtClean="0">
                <a:latin typeface="Comic Sans MS" pitchFamily="66" charset="0"/>
              </a:rPr>
              <a:t> are </a:t>
            </a:r>
            <a:r>
              <a:rPr lang="fr-CA" sz="4000" dirty="0" err="1" smtClean="0">
                <a:latin typeface="Comic Sans MS" pitchFamily="66" charset="0"/>
              </a:rPr>
              <a:t>considered</a:t>
            </a:r>
            <a:r>
              <a:rPr lang="fr-CA" sz="4000" dirty="0" smtClean="0">
                <a:latin typeface="Comic Sans MS" pitchFamily="66" charset="0"/>
              </a:rPr>
              <a:t> to </a:t>
            </a:r>
            <a:r>
              <a:rPr lang="fr-CA" sz="4000" dirty="0" err="1" smtClean="0">
                <a:latin typeface="Comic Sans MS" pitchFamily="66" charset="0"/>
              </a:rPr>
              <a:t>be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Hallowe’en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colours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Black and Orange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5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  </a:t>
            </a:r>
          </a:p>
          <a:p>
            <a:pPr marL="0" indent="0">
              <a:buNone/>
            </a:pPr>
            <a:r>
              <a:rPr lang="fr-CA" dirty="0">
                <a:latin typeface="Comic Sans MS" pitchFamily="66" charset="0"/>
              </a:rPr>
              <a:t>A Garda stops a </a:t>
            </a:r>
            <a:r>
              <a:rPr lang="fr-CA" dirty="0" err="1">
                <a:latin typeface="Comic Sans MS" pitchFamily="66" charset="0"/>
              </a:rPr>
              <a:t>witch</a:t>
            </a:r>
            <a:r>
              <a:rPr lang="fr-CA" dirty="0">
                <a:latin typeface="Comic Sans MS" pitchFamily="66" charset="0"/>
              </a:rPr>
              <a:t> on </a:t>
            </a:r>
            <a:r>
              <a:rPr lang="fr-CA" dirty="0" err="1">
                <a:latin typeface="Comic Sans MS" pitchFamily="66" charset="0"/>
              </a:rPr>
              <a:t>her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broom</a:t>
            </a:r>
            <a:r>
              <a:rPr lang="fr-CA" dirty="0">
                <a:latin typeface="Comic Sans MS" pitchFamily="66" charset="0"/>
              </a:rPr>
              <a:t> in a 60Km/h zone </a:t>
            </a:r>
            <a:r>
              <a:rPr lang="fr-CA" dirty="0" err="1">
                <a:latin typeface="Comic Sans MS" pitchFamily="66" charset="0"/>
              </a:rPr>
              <a:t>doing</a:t>
            </a:r>
            <a:r>
              <a:rPr lang="fr-CA" dirty="0">
                <a:latin typeface="Comic Sans MS" pitchFamily="66" charset="0"/>
              </a:rPr>
              <a:t> 2½ times the speed </a:t>
            </a:r>
            <a:r>
              <a:rPr lang="fr-CA" dirty="0" err="1">
                <a:latin typeface="Comic Sans MS" pitchFamily="66" charset="0"/>
              </a:rPr>
              <a:t>limit</a:t>
            </a:r>
            <a:r>
              <a:rPr lang="fr-CA" dirty="0">
                <a:latin typeface="Comic Sans MS" pitchFamily="66" charset="0"/>
              </a:rPr>
              <a:t>. </a:t>
            </a:r>
            <a:r>
              <a:rPr lang="fr-CA" dirty="0" err="1">
                <a:latin typeface="Comic Sans MS" pitchFamily="66" charset="0"/>
              </a:rPr>
              <a:t>At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what</a:t>
            </a:r>
            <a:r>
              <a:rPr lang="fr-CA" dirty="0">
                <a:latin typeface="Comic Sans MS" pitchFamily="66" charset="0"/>
              </a:rPr>
              <a:t> speed </a:t>
            </a:r>
            <a:r>
              <a:rPr lang="fr-CA" dirty="0" err="1">
                <a:latin typeface="Comic Sans MS" pitchFamily="66" charset="0"/>
              </a:rPr>
              <a:t>was</a:t>
            </a:r>
            <a:r>
              <a:rPr lang="fr-CA" dirty="0">
                <a:latin typeface="Comic Sans MS" pitchFamily="66" charset="0"/>
              </a:rPr>
              <a:t> </a:t>
            </a:r>
            <a:r>
              <a:rPr lang="fr-CA" dirty="0" err="1">
                <a:latin typeface="Comic Sans MS" pitchFamily="66" charset="0"/>
              </a:rPr>
              <a:t>she</a:t>
            </a:r>
            <a:r>
              <a:rPr lang="fr-CA" dirty="0">
                <a:latin typeface="Comic Sans MS" pitchFamily="66" charset="0"/>
              </a:rPr>
              <a:t> travelling</a:t>
            </a:r>
            <a:r>
              <a:rPr lang="fr-CA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6000" b="1" dirty="0" smtClean="0">
                <a:solidFill>
                  <a:schemeClr val="bg1"/>
                </a:solidFill>
                <a:latin typeface="Comic Sans MS" pitchFamily="66" charset="0"/>
              </a:rPr>
              <a:t>150Km/h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1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5 </a:t>
            </a:r>
            <a:r>
              <a:rPr lang="fr-CA" sz="5400" b="1" dirty="0" err="1" smtClean="0">
                <a:latin typeface="Comic Sans MS" pitchFamily="66" charset="0"/>
              </a:rPr>
              <a:t>Answers</a:t>
            </a:r>
            <a:endParaRPr lang="fr-CA" sz="5400" b="1" dirty="0" smtClean="0"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  </a:t>
            </a:r>
          </a:p>
          <a:p>
            <a:pPr marL="0" indent="0">
              <a:buNone/>
            </a:pPr>
            <a:r>
              <a:rPr lang="fr-CA" sz="4000" dirty="0">
                <a:latin typeface="Comic Sans MS" pitchFamily="66" charset="0"/>
              </a:rPr>
              <a:t>In the JK Rowling books, </a:t>
            </a:r>
            <a:r>
              <a:rPr lang="fr-CA" sz="4000" dirty="0" err="1">
                <a:latin typeface="Comic Sans MS" pitchFamily="66" charset="0"/>
              </a:rPr>
              <a:t>what</a:t>
            </a:r>
            <a:r>
              <a:rPr lang="fr-CA" sz="4000" dirty="0">
                <a:latin typeface="Comic Sans MS" pitchFamily="66" charset="0"/>
              </a:rPr>
              <a:t> Lord </a:t>
            </a:r>
            <a:r>
              <a:rPr lang="fr-CA" sz="4000" dirty="0" err="1">
                <a:latin typeface="Comic Sans MS" pitchFamily="66" charset="0"/>
              </a:rPr>
              <a:t>is</a:t>
            </a:r>
            <a:r>
              <a:rPr lang="fr-CA" sz="4000" dirty="0">
                <a:latin typeface="Comic Sans MS" pitchFamily="66" charset="0"/>
              </a:rPr>
              <a:t> the </a:t>
            </a:r>
            <a:r>
              <a:rPr lang="fr-CA" sz="4000" dirty="0" err="1">
                <a:latin typeface="Comic Sans MS" pitchFamily="66" charset="0"/>
              </a:rPr>
              <a:t>archenemy</a:t>
            </a:r>
            <a:r>
              <a:rPr lang="fr-CA" sz="4000" dirty="0">
                <a:latin typeface="Comic Sans MS" pitchFamily="66" charset="0"/>
              </a:rPr>
              <a:t> of Harry Potter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  <a:p>
            <a:pPr marL="0" indent="0" algn="ctr">
              <a:buNone/>
            </a:pPr>
            <a:r>
              <a:rPr lang="fr-CA" sz="4400" dirty="0" smtClean="0">
                <a:latin typeface="Comic Sans MS" pitchFamily="66" charset="0"/>
              </a:rPr>
              <a:t>Lord </a:t>
            </a:r>
            <a:r>
              <a:rPr lang="fr-CA" sz="6000" b="1" dirty="0" err="1" smtClean="0">
                <a:solidFill>
                  <a:schemeClr val="bg1"/>
                </a:solidFill>
                <a:latin typeface="Comic Sans MS" pitchFamily="66" charset="0"/>
              </a:rPr>
              <a:t>Voldemort</a:t>
            </a:r>
            <a:endParaRPr lang="fr-CA" sz="6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95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6</a:t>
            </a:r>
          </a:p>
          <a:p>
            <a:pPr marL="0" indent="0">
              <a:buNone/>
            </a:pPr>
            <a:r>
              <a:rPr lang="fr-CA" sz="5400" dirty="0">
                <a:latin typeface="Comic Sans MS" pitchFamily="66" charset="0"/>
              </a:rPr>
              <a:t>A spider web </a:t>
            </a:r>
            <a:r>
              <a:rPr lang="fr-CA" sz="5400" dirty="0" err="1">
                <a:latin typeface="Comic Sans MS" pitchFamily="66" charset="0"/>
              </a:rPr>
              <a:t>can</a:t>
            </a:r>
            <a:r>
              <a:rPr lang="fr-CA" sz="5400" dirty="0">
                <a:latin typeface="Comic Sans MS" pitchFamily="66" charset="0"/>
              </a:rPr>
              <a:t> </a:t>
            </a:r>
            <a:r>
              <a:rPr lang="fr-CA" sz="5400" dirty="0" err="1">
                <a:latin typeface="Comic Sans MS" pitchFamily="66" charset="0"/>
              </a:rPr>
              <a:t>hold</a:t>
            </a:r>
            <a:r>
              <a:rPr lang="fr-CA" sz="5400" dirty="0">
                <a:latin typeface="Comic Sans MS" pitchFamily="66" charset="0"/>
              </a:rPr>
              <a:t> 8 spiders. How </a:t>
            </a:r>
            <a:r>
              <a:rPr lang="fr-CA" sz="5400" dirty="0" err="1">
                <a:latin typeface="Comic Sans MS" pitchFamily="66" charset="0"/>
              </a:rPr>
              <a:t>many</a:t>
            </a:r>
            <a:r>
              <a:rPr lang="fr-CA" sz="5400" dirty="0">
                <a:latin typeface="Comic Sans MS" pitchFamily="66" charset="0"/>
              </a:rPr>
              <a:t> spiders in 16 </a:t>
            </a:r>
            <a:r>
              <a:rPr lang="fr-CA" sz="5400" dirty="0" err="1">
                <a:latin typeface="Comic Sans MS" pitchFamily="66" charset="0"/>
              </a:rPr>
              <a:t>webs</a:t>
            </a:r>
            <a:r>
              <a:rPr lang="fr-CA" sz="5400" dirty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fr-CA" sz="48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11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What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is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problem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with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twin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witches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You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never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know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which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witch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is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CA" sz="4800" b="1" dirty="0" err="1" smtClean="0">
                <a:solidFill>
                  <a:srgbClr val="FFC000"/>
                </a:solidFill>
                <a:latin typeface="Comic Sans MS" pitchFamily="66" charset="0"/>
              </a:rPr>
              <a:t>which</a:t>
            </a:r>
            <a:r>
              <a:rPr lang="fr-CA" sz="4800" b="1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4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53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1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At</a:t>
            </a:r>
            <a:r>
              <a:rPr lang="fr-CA" sz="4000" dirty="0" smtClean="0">
                <a:latin typeface="Comic Sans MS" pitchFamily="66" charset="0"/>
              </a:rPr>
              <a:t> a </a:t>
            </a:r>
            <a:r>
              <a:rPr lang="fr-CA" sz="4000" dirty="0" err="1" smtClean="0">
                <a:latin typeface="Comic Sans MS" pitchFamily="66" charset="0"/>
              </a:rPr>
              <a:t>Hallowe’en</a:t>
            </a:r>
            <a:r>
              <a:rPr lang="fr-CA" sz="4000" dirty="0" smtClean="0">
                <a:latin typeface="Comic Sans MS" pitchFamily="66" charset="0"/>
              </a:rPr>
              <a:t> party </a:t>
            </a:r>
            <a:r>
              <a:rPr lang="fr-CA" sz="4000" dirty="0" err="1" smtClean="0">
                <a:latin typeface="Comic Sans MS" pitchFamily="66" charset="0"/>
              </a:rPr>
              <a:t>there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were</a:t>
            </a:r>
            <a:r>
              <a:rPr lang="fr-CA" sz="4000" dirty="0" smtClean="0">
                <a:latin typeface="Comic Sans MS" pitchFamily="66" charset="0"/>
              </a:rPr>
              <a:t> 9 </a:t>
            </a:r>
            <a:r>
              <a:rPr lang="fr-CA" sz="4000" dirty="0" err="1" smtClean="0">
                <a:latin typeface="Comic Sans MS" pitchFamily="66" charset="0"/>
              </a:rPr>
              <a:t>ghosts</a:t>
            </a:r>
            <a:r>
              <a:rPr lang="fr-CA" sz="4000" dirty="0" smtClean="0">
                <a:latin typeface="Comic Sans MS" pitchFamily="66" charset="0"/>
              </a:rPr>
              <a:t>, 13 </a:t>
            </a:r>
            <a:r>
              <a:rPr lang="fr-CA" sz="4000" dirty="0" err="1" smtClean="0">
                <a:latin typeface="Comic Sans MS" pitchFamily="66" charset="0"/>
              </a:rPr>
              <a:t>goblins</a:t>
            </a:r>
            <a:r>
              <a:rPr lang="fr-CA" sz="4000" dirty="0" smtClean="0">
                <a:latin typeface="Comic Sans MS" pitchFamily="66" charset="0"/>
              </a:rPr>
              <a:t>, 15 </a:t>
            </a:r>
            <a:r>
              <a:rPr lang="fr-CA" sz="4000" dirty="0" err="1" smtClean="0">
                <a:latin typeface="Comic Sans MS" pitchFamily="66" charset="0"/>
              </a:rPr>
              <a:t>witches</a:t>
            </a:r>
            <a:r>
              <a:rPr lang="fr-CA" sz="4000" dirty="0" smtClean="0">
                <a:latin typeface="Comic Sans MS" pitchFamily="66" charset="0"/>
              </a:rPr>
              <a:t> and 23 vampires. How </a:t>
            </a:r>
            <a:r>
              <a:rPr lang="fr-CA" sz="4000" dirty="0" err="1" smtClean="0">
                <a:latin typeface="Comic Sans MS" pitchFamily="66" charset="0"/>
              </a:rPr>
              <a:t>many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were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at</a:t>
            </a:r>
            <a:r>
              <a:rPr lang="fr-CA" sz="4000" dirty="0" smtClean="0">
                <a:latin typeface="Comic Sans MS" pitchFamily="66" charset="0"/>
              </a:rPr>
              <a:t> the party </a:t>
            </a:r>
            <a:r>
              <a:rPr lang="fr-CA" sz="4000" dirty="0" err="1" smtClean="0">
                <a:latin typeface="Comic Sans MS" pitchFamily="66" charset="0"/>
              </a:rPr>
              <a:t>altogether</a:t>
            </a:r>
            <a:r>
              <a:rPr lang="fr-CA" sz="40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81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2</a:t>
            </a:r>
          </a:p>
          <a:p>
            <a:pPr marL="0" indent="0">
              <a:buNone/>
            </a:pPr>
            <a:r>
              <a:rPr lang="fr-CA" sz="4400" dirty="0" err="1" smtClean="0">
                <a:latin typeface="Comic Sans MS" pitchFamily="66" charset="0"/>
              </a:rPr>
              <a:t>Which</a:t>
            </a:r>
            <a:r>
              <a:rPr lang="fr-CA" sz="4400" dirty="0" smtClean="0">
                <a:latin typeface="Comic Sans MS" pitchFamily="66" charset="0"/>
              </a:rPr>
              <a:t> group of people are </a:t>
            </a:r>
            <a:r>
              <a:rPr lang="fr-CA" sz="4400" dirty="0" err="1" smtClean="0">
                <a:latin typeface="Comic Sans MS" pitchFamily="66" charset="0"/>
              </a:rPr>
              <a:t>believed</a:t>
            </a:r>
            <a:r>
              <a:rPr lang="fr-CA" sz="4400" dirty="0" smtClean="0">
                <a:latin typeface="Comic Sans MS" pitchFamily="66" charset="0"/>
              </a:rPr>
              <a:t> to have </a:t>
            </a:r>
            <a:r>
              <a:rPr lang="fr-CA" sz="4400" dirty="0" err="1" smtClean="0">
                <a:latin typeface="Comic Sans MS" pitchFamily="66" charset="0"/>
              </a:rPr>
              <a:t>started</a:t>
            </a:r>
            <a:r>
              <a:rPr lang="fr-CA" sz="4400" dirty="0" smtClean="0">
                <a:latin typeface="Comic Sans MS" pitchFamily="66" charset="0"/>
              </a:rPr>
              <a:t> </a:t>
            </a:r>
            <a:r>
              <a:rPr lang="fr-CA" sz="4400" dirty="0" err="1" smtClean="0">
                <a:latin typeface="Comic Sans MS" pitchFamily="66" charset="0"/>
              </a:rPr>
              <a:t>Hallowe’en</a:t>
            </a:r>
            <a:r>
              <a:rPr lang="fr-CA" sz="4400" dirty="0" smtClean="0">
                <a:latin typeface="Comic Sans MS" pitchFamily="66" charset="0"/>
              </a:rPr>
              <a:t>? (a) Vikings (b) </a:t>
            </a:r>
            <a:r>
              <a:rPr lang="fr-CA" sz="4400" dirty="0" err="1" smtClean="0">
                <a:latin typeface="Comic Sans MS" pitchFamily="66" charset="0"/>
              </a:rPr>
              <a:t>Celts</a:t>
            </a:r>
            <a:r>
              <a:rPr lang="fr-CA" sz="4400" dirty="0" smtClean="0">
                <a:latin typeface="Comic Sans MS" pitchFamily="66" charset="0"/>
              </a:rPr>
              <a:t> (c) </a:t>
            </a:r>
            <a:r>
              <a:rPr lang="fr-CA" sz="4400" dirty="0" err="1" smtClean="0">
                <a:latin typeface="Comic Sans MS" pitchFamily="66" charset="0"/>
              </a:rPr>
              <a:t>Normans</a:t>
            </a:r>
            <a:endParaRPr lang="fr-CA" sz="4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1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3</a:t>
            </a:r>
          </a:p>
          <a:p>
            <a:pPr marL="0" indent="0">
              <a:buNone/>
            </a:pPr>
            <a:r>
              <a:rPr lang="fr-CA" sz="4800" dirty="0" smtClean="0">
                <a:latin typeface="Comic Sans MS" pitchFamily="66" charset="0"/>
              </a:rPr>
              <a:t>Name the </a:t>
            </a:r>
            <a:r>
              <a:rPr lang="fr-CA" sz="4800" dirty="0" err="1" smtClean="0">
                <a:latin typeface="Comic Sans MS" pitchFamily="66" charset="0"/>
              </a:rPr>
              <a:t>female</a:t>
            </a:r>
            <a:r>
              <a:rPr lang="fr-CA" sz="4800" dirty="0" smtClean="0">
                <a:latin typeface="Comic Sans MS" pitchFamily="66" charset="0"/>
              </a:rPr>
              <a:t> Irish </a:t>
            </a:r>
            <a:r>
              <a:rPr lang="fr-CA" sz="4800" dirty="0" err="1" smtClean="0">
                <a:latin typeface="Comic Sans MS" pitchFamily="66" charset="0"/>
              </a:rPr>
              <a:t>ghost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said</a:t>
            </a:r>
            <a:r>
              <a:rPr lang="fr-CA" sz="4800" dirty="0" smtClean="0">
                <a:latin typeface="Comic Sans MS" pitchFamily="66" charset="0"/>
              </a:rPr>
              <a:t> to </a:t>
            </a:r>
            <a:r>
              <a:rPr lang="fr-CA" sz="4800" dirty="0" err="1" smtClean="0">
                <a:latin typeface="Comic Sans MS" pitchFamily="66" charset="0"/>
              </a:rPr>
              <a:t>roam</a:t>
            </a:r>
            <a:r>
              <a:rPr lang="fr-CA" sz="4800" dirty="0" smtClean="0">
                <a:latin typeface="Comic Sans MS" pitchFamily="66" charset="0"/>
              </a:rPr>
              <a:t> the </a:t>
            </a:r>
            <a:r>
              <a:rPr lang="fr-CA" sz="4800" dirty="0" err="1" smtClean="0">
                <a:latin typeface="Comic Sans MS" pitchFamily="66" charset="0"/>
              </a:rPr>
              <a:t>countryside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scaring</a:t>
            </a:r>
            <a:r>
              <a:rPr lang="fr-CA" sz="4800" dirty="0" smtClean="0">
                <a:latin typeface="Comic Sans MS" pitchFamily="66" charset="0"/>
              </a:rPr>
              <a:t> people?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1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4</a:t>
            </a:r>
          </a:p>
          <a:p>
            <a:pPr marL="0" indent="0">
              <a:buNone/>
            </a:pPr>
            <a:r>
              <a:rPr lang="fr-CA" sz="5400" dirty="0" err="1" smtClean="0">
                <a:latin typeface="Comic Sans MS" pitchFamily="66" charset="0"/>
              </a:rPr>
              <a:t>True</a:t>
            </a:r>
            <a:r>
              <a:rPr lang="fr-CA" sz="5400" dirty="0" smtClean="0">
                <a:latin typeface="Comic Sans MS" pitchFamily="66" charset="0"/>
              </a:rPr>
              <a:t> or False: </a:t>
            </a:r>
            <a:r>
              <a:rPr lang="fr-CA" sz="5400" dirty="0" err="1" smtClean="0">
                <a:latin typeface="Comic Sans MS" pitchFamily="66" charset="0"/>
              </a:rPr>
              <a:t>Hallowe’en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is</a:t>
            </a:r>
            <a:r>
              <a:rPr lang="fr-CA" sz="5400" dirty="0" smtClean="0">
                <a:latin typeface="Comic Sans MS" pitchFamily="66" charset="0"/>
              </a:rPr>
              <a:t> on the </a:t>
            </a:r>
            <a:r>
              <a:rPr lang="fr-CA" sz="5400" dirty="0" err="1" smtClean="0">
                <a:latin typeface="Comic Sans MS" pitchFamily="66" charset="0"/>
              </a:rPr>
              <a:t>same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b="1" u="sng" dirty="0" err="1" smtClean="0">
                <a:latin typeface="Comic Sans MS" pitchFamily="66" charset="0"/>
              </a:rPr>
              <a:t>day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each</a:t>
            </a:r>
            <a:r>
              <a:rPr lang="fr-CA" sz="5400" dirty="0" smtClean="0">
                <a:latin typeface="Comic Sans MS" pitchFamily="66" charset="0"/>
              </a:rPr>
              <a:t> </a:t>
            </a:r>
            <a:r>
              <a:rPr lang="fr-CA" sz="5400" dirty="0" err="1" smtClean="0">
                <a:latin typeface="Comic Sans MS" pitchFamily="66" charset="0"/>
              </a:rPr>
              <a:t>year</a:t>
            </a:r>
            <a:r>
              <a:rPr lang="fr-CA" sz="54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1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5</a:t>
            </a:r>
          </a:p>
          <a:p>
            <a:pPr marL="0" indent="0">
              <a:buNone/>
            </a:pPr>
            <a:r>
              <a:rPr lang="fr-CA" sz="4000" dirty="0" err="1" smtClean="0">
                <a:latin typeface="Comic Sans MS" pitchFamily="66" charset="0"/>
              </a:rPr>
              <a:t>Guess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Hallowe’en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number</a:t>
            </a:r>
            <a:r>
              <a:rPr lang="fr-CA" sz="4000" dirty="0" smtClean="0">
                <a:latin typeface="Comic Sans MS" pitchFamily="66" charset="0"/>
              </a:rPr>
              <a:t>: It </a:t>
            </a:r>
            <a:r>
              <a:rPr lang="fr-CA" sz="4000" dirty="0" err="1" smtClean="0">
                <a:latin typeface="Comic Sans MS" pitchFamily="66" charset="0"/>
              </a:rPr>
              <a:t>is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less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than</a:t>
            </a:r>
            <a:r>
              <a:rPr lang="fr-CA" sz="4000" dirty="0" smtClean="0">
                <a:latin typeface="Comic Sans MS" pitchFamily="66" charset="0"/>
              </a:rPr>
              <a:t> 25. The </a:t>
            </a:r>
            <a:r>
              <a:rPr lang="fr-CA" sz="4000" dirty="0" err="1" smtClean="0">
                <a:latin typeface="Comic Sans MS" pitchFamily="66" charset="0"/>
              </a:rPr>
              <a:t>units</a:t>
            </a:r>
            <a:r>
              <a:rPr lang="fr-CA" sz="4000" dirty="0" smtClean="0">
                <a:latin typeface="Comic Sans MS" pitchFamily="66" charset="0"/>
              </a:rPr>
              <a:t> digit </a:t>
            </a:r>
            <a:r>
              <a:rPr lang="fr-CA" sz="4000" dirty="0" err="1" smtClean="0">
                <a:latin typeface="Comic Sans MS" pitchFamily="66" charset="0"/>
              </a:rPr>
              <a:t>is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twice</a:t>
            </a:r>
            <a:r>
              <a:rPr lang="fr-CA" sz="4000" dirty="0" smtClean="0">
                <a:latin typeface="Comic Sans MS" pitchFamily="66" charset="0"/>
              </a:rPr>
              <a:t> the </a:t>
            </a:r>
            <a:r>
              <a:rPr lang="fr-CA" sz="4000" dirty="0" err="1" smtClean="0">
                <a:latin typeface="Comic Sans MS" pitchFamily="66" charset="0"/>
              </a:rPr>
              <a:t>tens</a:t>
            </a:r>
            <a:r>
              <a:rPr lang="fr-CA" sz="4000" dirty="0" smtClean="0">
                <a:latin typeface="Comic Sans MS" pitchFamily="66" charset="0"/>
              </a:rPr>
              <a:t> digit. The </a:t>
            </a:r>
            <a:r>
              <a:rPr lang="fr-CA" sz="4000" dirty="0" err="1" smtClean="0">
                <a:latin typeface="Comic Sans MS" pitchFamily="66" charset="0"/>
              </a:rPr>
              <a:t>two</a:t>
            </a:r>
            <a:r>
              <a:rPr lang="fr-CA" sz="4000" dirty="0" smtClean="0">
                <a:latin typeface="Comic Sans MS" pitchFamily="66" charset="0"/>
              </a:rPr>
              <a:t> digits </a:t>
            </a:r>
            <a:r>
              <a:rPr lang="fr-CA" sz="4000" dirty="0" err="1" smtClean="0">
                <a:latin typeface="Comic Sans MS" pitchFamily="66" charset="0"/>
              </a:rPr>
              <a:t>add</a:t>
            </a:r>
            <a:r>
              <a:rPr lang="fr-CA" sz="4000" dirty="0" smtClean="0">
                <a:latin typeface="Comic Sans MS" pitchFamily="66" charset="0"/>
              </a:rPr>
              <a:t> up to an </a:t>
            </a:r>
            <a:r>
              <a:rPr lang="fr-CA" sz="4000" dirty="0" err="1" smtClean="0">
                <a:latin typeface="Comic Sans MS" pitchFamily="66" charset="0"/>
              </a:rPr>
              <a:t>even</a:t>
            </a:r>
            <a:r>
              <a:rPr lang="fr-CA" sz="4000" dirty="0" smtClean="0">
                <a:latin typeface="Comic Sans MS" pitchFamily="66" charset="0"/>
              </a:rPr>
              <a:t> </a:t>
            </a:r>
            <a:r>
              <a:rPr lang="fr-CA" sz="4000" dirty="0" err="1" smtClean="0">
                <a:latin typeface="Comic Sans MS" pitchFamily="66" charset="0"/>
              </a:rPr>
              <a:t>number</a:t>
            </a:r>
            <a:r>
              <a:rPr lang="fr-CA" sz="4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1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dirty="0" smtClean="0">
                <a:latin typeface="Comic Sans MS" pitchFamily="66" charset="0"/>
              </a:rPr>
              <a:t>Round 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>
                <a:latin typeface="Comic Sans MS" pitchFamily="66" charset="0"/>
              </a:rPr>
              <a:t>Question </a:t>
            </a:r>
            <a:r>
              <a:rPr lang="fr-CA" b="1" dirty="0">
                <a:latin typeface="Comic Sans MS" pitchFamily="66" charset="0"/>
              </a:rPr>
              <a:t>6</a:t>
            </a:r>
            <a:endParaRPr lang="fr-CA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fr-CA" sz="6000" dirty="0" smtClean="0">
                <a:latin typeface="Comic Sans MS" pitchFamily="66" charset="0"/>
              </a:rPr>
              <a:t>On TV, </a:t>
            </a:r>
            <a:r>
              <a:rPr lang="fr-CA" sz="6000" dirty="0" err="1" smtClean="0">
                <a:latin typeface="Comic Sans MS" pitchFamily="66" charset="0"/>
              </a:rPr>
              <a:t>what</a:t>
            </a:r>
            <a:r>
              <a:rPr lang="fr-CA" sz="6000" dirty="0" smtClean="0">
                <a:latin typeface="Comic Sans MS" pitchFamily="66" charset="0"/>
              </a:rPr>
              <a:t> girl </a:t>
            </a:r>
            <a:r>
              <a:rPr lang="fr-CA" sz="6000" dirty="0" err="1" smtClean="0">
                <a:latin typeface="Comic Sans MS" pitchFamily="66" charset="0"/>
              </a:rPr>
              <a:t>was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also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known</a:t>
            </a:r>
            <a:r>
              <a:rPr lang="fr-CA" sz="6000" dirty="0" smtClean="0">
                <a:latin typeface="Comic Sans MS" pitchFamily="66" charset="0"/>
              </a:rPr>
              <a:t> as ‘The </a:t>
            </a:r>
            <a:r>
              <a:rPr lang="fr-CA" sz="6000" dirty="0" err="1" smtClean="0">
                <a:latin typeface="Comic Sans MS" pitchFamily="66" charset="0"/>
              </a:rPr>
              <a:t>Teenage</a:t>
            </a:r>
            <a:r>
              <a:rPr lang="fr-CA" sz="6000" dirty="0" smtClean="0">
                <a:latin typeface="Comic Sans MS" pitchFamily="66" charset="0"/>
              </a:rPr>
              <a:t> </a:t>
            </a:r>
            <a:r>
              <a:rPr lang="fr-CA" sz="6000" dirty="0" err="1" smtClean="0">
                <a:latin typeface="Comic Sans MS" pitchFamily="66" charset="0"/>
              </a:rPr>
              <a:t>Witch</a:t>
            </a:r>
            <a:r>
              <a:rPr lang="fr-CA" sz="6000" dirty="0" smtClean="0">
                <a:latin typeface="Comic Sans MS" pitchFamily="66" charset="0"/>
              </a:rPr>
              <a:t>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9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4075" y="206375"/>
            <a:ext cx="6562725" cy="857250"/>
          </a:xfrm>
        </p:spPr>
        <p:txBody>
          <a:bodyPr/>
          <a:lstStyle/>
          <a:p>
            <a:pPr algn="l"/>
            <a:r>
              <a:rPr lang="fr-CA" b="1" dirty="0" err="1" smtClean="0">
                <a:latin typeface="Comic Sans MS" pitchFamily="66" charset="0"/>
              </a:rPr>
              <a:t>Hallowe’en</a:t>
            </a:r>
            <a:r>
              <a:rPr lang="fr-CA" b="1" dirty="0" smtClean="0">
                <a:latin typeface="Comic Sans MS" pitchFamily="66" charset="0"/>
              </a:rPr>
              <a:t> Joke 12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24075" y="1200150"/>
            <a:ext cx="6562725" cy="3394075"/>
          </a:xfrm>
        </p:spPr>
        <p:txBody>
          <a:bodyPr/>
          <a:lstStyle/>
          <a:p>
            <a:pPr marL="0" indent="0">
              <a:buNone/>
            </a:pPr>
            <a:r>
              <a:rPr lang="fr-CA" sz="4800" dirty="0" err="1" smtClean="0">
                <a:latin typeface="Comic Sans MS" pitchFamily="66" charset="0"/>
              </a:rPr>
              <a:t>Why</a:t>
            </a:r>
            <a:r>
              <a:rPr lang="fr-CA" sz="4800" dirty="0" smtClean="0">
                <a:latin typeface="Comic Sans MS" pitchFamily="66" charset="0"/>
              </a:rPr>
              <a:t> are </a:t>
            </a:r>
            <a:r>
              <a:rPr lang="fr-CA" sz="4800" dirty="0" err="1" smtClean="0">
                <a:latin typeface="Comic Sans MS" pitchFamily="66" charset="0"/>
              </a:rPr>
              <a:t>there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fences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around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4800" dirty="0" err="1" smtClean="0">
                <a:latin typeface="Comic Sans MS" pitchFamily="66" charset="0"/>
              </a:rPr>
              <a:t>cemeteries</a:t>
            </a:r>
            <a:r>
              <a:rPr lang="fr-CA" sz="48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Because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people are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dying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to </a:t>
            </a:r>
            <a:r>
              <a:rPr lang="fr-CA" sz="5400" b="1" dirty="0" err="1" smtClean="0">
                <a:solidFill>
                  <a:srgbClr val="FFC000"/>
                </a:solidFill>
                <a:latin typeface="Comic Sans MS" pitchFamily="66" charset="0"/>
              </a:rPr>
              <a:t>get</a:t>
            </a:r>
            <a:r>
              <a:rPr lang="fr-CA" sz="5400" b="1" dirty="0" smtClean="0">
                <a:solidFill>
                  <a:srgbClr val="FFC000"/>
                </a:solidFill>
                <a:latin typeface="Comic Sans MS" pitchFamily="66" charset="0"/>
              </a:rPr>
              <a:t> in!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0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9600" b="1" dirty="0" smtClean="0">
                <a:latin typeface="Comic Sans MS" pitchFamily="66" charset="0"/>
              </a:rPr>
              <a:t>Round 6 </a:t>
            </a:r>
            <a:r>
              <a:rPr lang="fr-CA" sz="9600" b="1" dirty="0" err="1" smtClean="0">
                <a:latin typeface="Comic Sans MS" pitchFamily="66" charset="0"/>
              </a:rPr>
              <a:t>Answers</a:t>
            </a:r>
            <a:endParaRPr lang="fr-CA" sz="96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59934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Comic Sans MS" pitchFamily="66" charset="0"/>
              </a:rPr>
              <a:t>© </a:t>
            </a:r>
            <a:r>
              <a:rPr lang="en-IE" sz="1000" b="1" dirty="0" err="1" smtClean="0">
                <a:latin typeface="Comic Sans MS" pitchFamily="66" charset="0"/>
              </a:rPr>
              <a:t>Seomra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err="1" smtClean="0">
                <a:latin typeface="Comic Sans MS" pitchFamily="66" charset="0"/>
              </a:rPr>
              <a:t>Ranga</a:t>
            </a:r>
            <a:r>
              <a:rPr lang="en-IE" sz="1000" b="1" dirty="0" smtClean="0">
                <a:latin typeface="Comic Sans MS" pitchFamily="66" charset="0"/>
              </a:rPr>
              <a:t> </a:t>
            </a:r>
            <a:r>
              <a:rPr lang="en-IE" sz="1000" b="1" dirty="0" smtClean="0">
                <a:latin typeface="Comic Sans MS" pitchFamily="66" charset="0"/>
              </a:rPr>
              <a:t>2017 </a:t>
            </a:r>
            <a:r>
              <a:rPr lang="en-IE" sz="1000" b="1" dirty="0" smtClean="0">
                <a:latin typeface="Comic Sans MS" pitchFamily="66" charset="0"/>
              </a:rPr>
              <a:t>www.seomraranga.com</a:t>
            </a:r>
            <a:endParaRPr lang="en-IE" sz="1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7885"/>
            <a:ext cx="1619672" cy="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168</Template>
  <TotalTime>457</TotalTime>
  <Words>3553</Words>
  <Application>Microsoft Office PowerPoint</Application>
  <PresentationFormat>On-screen Show (16:9)</PresentationFormat>
  <Paragraphs>758</Paragraphs>
  <Slides>147</Slides>
  <Notes>147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8" baseType="lpstr">
      <vt:lpstr>168</vt:lpstr>
      <vt:lpstr>Hallowe’en Table Quiz</vt:lpstr>
      <vt:lpstr>Before You Start</vt:lpstr>
      <vt:lpstr>PowerPoint Presentation</vt:lpstr>
      <vt:lpstr>Round 1</vt:lpstr>
      <vt:lpstr>Round 1</vt:lpstr>
      <vt:lpstr>Round 1</vt:lpstr>
      <vt:lpstr>Round 1</vt:lpstr>
      <vt:lpstr>Round 1</vt:lpstr>
      <vt:lpstr>Round 1</vt:lpstr>
      <vt:lpstr>Hallowe’en Joke 1</vt:lpstr>
      <vt:lpstr>PowerPoint Presentation</vt:lpstr>
      <vt:lpstr>Round 2</vt:lpstr>
      <vt:lpstr>Round 2</vt:lpstr>
      <vt:lpstr>Round 2</vt:lpstr>
      <vt:lpstr>Round 2</vt:lpstr>
      <vt:lpstr>Round 2</vt:lpstr>
      <vt:lpstr>Round 2</vt:lpstr>
      <vt:lpstr>Hallowe’en Joke 2 </vt:lpstr>
      <vt:lpstr>PowerPoint Presentation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Hallowe’en Joke 3</vt:lpstr>
      <vt:lpstr>PowerPoint Presentation</vt:lpstr>
      <vt:lpstr>Round 3</vt:lpstr>
      <vt:lpstr>Round 3</vt:lpstr>
      <vt:lpstr>Round 3</vt:lpstr>
      <vt:lpstr>Round 3</vt:lpstr>
      <vt:lpstr>Round 3</vt:lpstr>
      <vt:lpstr>Round 3</vt:lpstr>
      <vt:lpstr>Hallowe’en Joke 4</vt:lpstr>
      <vt:lpstr>PowerPoint Presentation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Hallowe’en Joke 5 </vt:lpstr>
      <vt:lpstr>PowerPoint Presentation</vt:lpstr>
      <vt:lpstr>Round 4</vt:lpstr>
      <vt:lpstr>Round 4</vt:lpstr>
      <vt:lpstr>Round 4</vt:lpstr>
      <vt:lpstr>Round 4</vt:lpstr>
      <vt:lpstr>Round 4</vt:lpstr>
      <vt:lpstr>Round 4</vt:lpstr>
      <vt:lpstr>Hallowe’en Joke 6 </vt:lpstr>
      <vt:lpstr>PowerPoint Presentation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Hallowe’en Joke 7 </vt:lpstr>
      <vt:lpstr>PowerPoint Presentation</vt:lpstr>
      <vt:lpstr>Round 5</vt:lpstr>
      <vt:lpstr>Round 5</vt:lpstr>
      <vt:lpstr>Round 5</vt:lpstr>
      <vt:lpstr>Round 5</vt:lpstr>
      <vt:lpstr>Round 5</vt:lpstr>
      <vt:lpstr>Round 5</vt:lpstr>
      <vt:lpstr>Hallowe’en Joke 8</vt:lpstr>
      <vt:lpstr>PowerPoint Presentation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Hallowe’en Joke 9</vt:lpstr>
      <vt:lpstr>PowerPoint Presentation</vt:lpstr>
      <vt:lpstr>Round 6</vt:lpstr>
      <vt:lpstr>Round 6</vt:lpstr>
      <vt:lpstr>Round 6</vt:lpstr>
      <vt:lpstr>Round 6</vt:lpstr>
      <vt:lpstr>Round 6</vt:lpstr>
      <vt:lpstr>Round 6</vt:lpstr>
      <vt:lpstr>Hallowe’en Joke 10</vt:lpstr>
      <vt:lpstr>PowerPoint Presentation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Hallowe’en Joke 11 </vt:lpstr>
      <vt:lpstr>PowerPoint Presentation</vt:lpstr>
      <vt:lpstr>Round 7</vt:lpstr>
      <vt:lpstr>Round 7</vt:lpstr>
      <vt:lpstr>Round 7</vt:lpstr>
      <vt:lpstr>Round 7</vt:lpstr>
      <vt:lpstr>Round 7</vt:lpstr>
      <vt:lpstr>Round 7</vt:lpstr>
      <vt:lpstr>Hallowe’en Joke 12 </vt:lpstr>
      <vt:lpstr>PowerPoint Presentation</vt:lpstr>
      <vt:lpstr>Round 6 Answers</vt:lpstr>
      <vt:lpstr>Round 6 Answers</vt:lpstr>
      <vt:lpstr>Round 6 Answers</vt:lpstr>
      <vt:lpstr>Round 6 Answers</vt:lpstr>
      <vt:lpstr>Round 6 Answers</vt:lpstr>
      <vt:lpstr>Round 6 Answers</vt:lpstr>
      <vt:lpstr>Hallowe’en Joke 13 </vt:lpstr>
      <vt:lpstr>PowerPoint Presentation</vt:lpstr>
      <vt:lpstr>Round 8</vt:lpstr>
      <vt:lpstr>Round 8</vt:lpstr>
      <vt:lpstr>Round 8</vt:lpstr>
      <vt:lpstr>Round 8</vt:lpstr>
      <vt:lpstr>Round 8</vt:lpstr>
      <vt:lpstr>Round 8</vt:lpstr>
      <vt:lpstr>Hallowe’en Joke 14 </vt:lpstr>
      <vt:lpstr>PowerPoint Presentation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Hallowe’en Joke 15</vt:lpstr>
      <vt:lpstr>PowerPoint Presentation</vt:lpstr>
      <vt:lpstr>Round 8 Answers</vt:lpstr>
      <vt:lpstr>Round 8 Answers</vt:lpstr>
      <vt:lpstr>Round 8 Answers</vt:lpstr>
      <vt:lpstr>Round 8 Answers</vt:lpstr>
      <vt:lpstr>Round 8 Asnwers</vt:lpstr>
      <vt:lpstr>Round 8 Answers</vt:lpstr>
      <vt:lpstr>Hallowe’en Joke 16</vt:lpstr>
      <vt:lpstr>PowerPoint Presentation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Hallowe’en Joke 17 </vt:lpstr>
      <vt:lpstr>PowerPoint Presentation</vt:lpstr>
      <vt:lpstr>Tie-Break Answers</vt:lpstr>
      <vt:lpstr>Tie-Break Answers</vt:lpstr>
      <vt:lpstr>Tie-Break Answers</vt:lpstr>
      <vt:lpstr>Tie-Break Answers</vt:lpstr>
      <vt:lpstr>Tie-Break Answers</vt:lpstr>
      <vt:lpstr>Tie-Break 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Hallowe’en Table Quiz</dc:title>
  <dc:creator>Windows User</dc:creator>
  <cp:lastModifiedBy>Damien</cp:lastModifiedBy>
  <cp:revision>53</cp:revision>
  <dcterms:created xsi:type="dcterms:W3CDTF">2012-10-19T20:48:21Z</dcterms:created>
  <dcterms:modified xsi:type="dcterms:W3CDTF">2017-10-21T16:03:20Z</dcterms:modified>
</cp:coreProperties>
</file>