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7" r:id="rId5"/>
    <p:sldId id="278" r:id="rId6"/>
    <p:sldId id="279" r:id="rId7"/>
    <p:sldId id="280" r:id="rId8"/>
    <p:sldId id="281" r:id="rId9"/>
    <p:sldId id="282" r:id="rId10"/>
    <p:sldId id="260" r:id="rId11"/>
    <p:sldId id="289" r:id="rId12"/>
    <p:sldId id="290" r:id="rId13"/>
    <p:sldId id="291" r:id="rId14"/>
    <p:sldId id="292" r:id="rId15"/>
    <p:sldId id="293" r:id="rId16"/>
    <p:sldId id="294" r:id="rId17"/>
    <p:sldId id="268" r:id="rId18"/>
    <p:sldId id="283" r:id="rId19"/>
    <p:sldId id="284" r:id="rId20"/>
    <p:sldId id="285" r:id="rId21"/>
    <p:sldId id="286" r:id="rId22"/>
    <p:sldId id="287" r:id="rId23"/>
    <p:sldId id="288" r:id="rId24"/>
    <p:sldId id="261" r:id="rId25"/>
    <p:sldId id="301" r:id="rId26"/>
    <p:sldId id="302" r:id="rId27"/>
    <p:sldId id="303" r:id="rId28"/>
    <p:sldId id="304" r:id="rId29"/>
    <p:sldId id="305" r:id="rId30"/>
    <p:sldId id="306" r:id="rId31"/>
    <p:sldId id="269" r:id="rId32"/>
    <p:sldId id="295" r:id="rId33"/>
    <p:sldId id="296" r:id="rId34"/>
    <p:sldId id="297" r:id="rId35"/>
    <p:sldId id="298" r:id="rId36"/>
    <p:sldId id="299" r:id="rId37"/>
    <p:sldId id="300" r:id="rId38"/>
    <p:sldId id="262" r:id="rId39"/>
    <p:sldId id="313" r:id="rId40"/>
    <p:sldId id="314" r:id="rId41"/>
    <p:sldId id="315" r:id="rId42"/>
    <p:sldId id="316" r:id="rId43"/>
    <p:sldId id="317" r:id="rId44"/>
    <p:sldId id="318" r:id="rId45"/>
    <p:sldId id="270" r:id="rId46"/>
    <p:sldId id="307" r:id="rId47"/>
    <p:sldId id="308" r:id="rId48"/>
    <p:sldId id="309" r:id="rId49"/>
    <p:sldId id="310" r:id="rId50"/>
    <p:sldId id="311" r:id="rId51"/>
    <p:sldId id="312" r:id="rId52"/>
    <p:sldId id="263" r:id="rId53"/>
    <p:sldId id="325" r:id="rId54"/>
    <p:sldId id="326" r:id="rId55"/>
    <p:sldId id="327" r:id="rId56"/>
    <p:sldId id="328" r:id="rId57"/>
    <p:sldId id="329" r:id="rId58"/>
    <p:sldId id="330" r:id="rId59"/>
    <p:sldId id="271" r:id="rId60"/>
    <p:sldId id="319" r:id="rId61"/>
    <p:sldId id="320" r:id="rId62"/>
    <p:sldId id="321" r:id="rId63"/>
    <p:sldId id="322" r:id="rId64"/>
    <p:sldId id="323" r:id="rId65"/>
    <p:sldId id="324" r:id="rId66"/>
    <p:sldId id="264" r:id="rId67"/>
    <p:sldId id="337" r:id="rId68"/>
    <p:sldId id="338" r:id="rId69"/>
    <p:sldId id="339" r:id="rId70"/>
    <p:sldId id="340" r:id="rId71"/>
    <p:sldId id="341" r:id="rId72"/>
    <p:sldId id="342" r:id="rId73"/>
    <p:sldId id="272" r:id="rId74"/>
    <p:sldId id="331" r:id="rId75"/>
    <p:sldId id="332" r:id="rId76"/>
    <p:sldId id="333" r:id="rId77"/>
    <p:sldId id="334" r:id="rId78"/>
    <p:sldId id="335" r:id="rId79"/>
    <p:sldId id="336" r:id="rId80"/>
    <p:sldId id="265" r:id="rId81"/>
    <p:sldId id="349" r:id="rId82"/>
    <p:sldId id="350" r:id="rId83"/>
    <p:sldId id="351" r:id="rId84"/>
    <p:sldId id="352" r:id="rId85"/>
    <p:sldId id="353" r:id="rId86"/>
    <p:sldId id="354" r:id="rId87"/>
    <p:sldId id="273" r:id="rId88"/>
    <p:sldId id="343" r:id="rId89"/>
    <p:sldId id="344" r:id="rId90"/>
    <p:sldId id="345" r:id="rId91"/>
    <p:sldId id="346" r:id="rId92"/>
    <p:sldId id="347" r:id="rId93"/>
    <p:sldId id="348" r:id="rId94"/>
    <p:sldId id="266" r:id="rId95"/>
    <p:sldId id="361" r:id="rId96"/>
    <p:sldId id="362" r:id="rId97"/>
    <p:sldId id="363" r:id="rId98"/>
    <p:sldId id="364" r:id="rId99"/>
    <p:sldId id="365" r:id="rId100"/>
    <p:sldId id="366" r:id="rId101"/>
    <p:sldId id="274" r:id="rId102"/>
    <p:sldId id="355" r:id="rId103"/>
    <p:sldId id="356" r:id="rId104"/>
    <p:sldId id="357" r:id="rId105"/>
    <p:sldId id="358" r:id="rId106"/>
    <p:sldId id="359" r:id="rId107"/>
    <p:sldId id="360" r:id="rId108"/>
    <p:sldId id="275" r:id="rId109"/>
    <p:sldId id="367" r:id="rId110"/>
    <p:sldId id="368" r:id="rId111"/>
    <p:sldId id="369" r:id="rId112"/>
    <p:sldId id="370" r:id="rId113"/>
    <p:sldId id="371" r:id="rId114"/>
    <p:sldId id="372" r:id="rId115"/>
    <p:sldId id="267" r:id="rId116"/>
    <p:sldId id="373" r:id="rId117"/>
    <p:sldId id="374" r:id="rId118"/>
    <p:sldId id="375" r:id="rId119"/>
    <p:sldId id="377" r:id="rId120"/>
    <p:sldId id="376" r:id="rId121"/>
    <p:sldId id="378" r:id="rId122"/>
    <p:sldId id="276" r:id="rId123"/>
    <p:sldId id="379" r:id="rId124"/>
    <p:sldId id="380" r:id="rId125"/>
    <p:sldId id="381" r:id="rId126"/>
    <p:sldId id="382" r:id="rId127"/>
    <p:sldId id="383" r:id="rId128"/>
    <p:sldId id="384" r:id="rId129"/>
    <p:sldId id="385" r:id="rId130"/>
    <p:sldId id="386" r:id="rId13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88E"/>
    <a:srgbClr val="025198"/>
    <a:srgbClr val="003300"/>
    <a:srgbClr val="422C16"/>
    <a:srgbClr val="000099"/>
    <a:srgbClr val="1C1C1C"/>
    <a:srgbClr val="660066"/>
    <a:srgbClr val="00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75" autoAdjust="0"/>
    <p:restoredTop sz="94652" autoAdjust="0"/>
  </p:normalViewPr>
  <p:slideViewPr>
    <p:cSldViewPr>
      <p:cViewPr>
        <p:scale>
          <a:sx n="94" d="100"/>
          <a:sy n="94" d="100"/>
        </p:scale>
        <p:origin x="-114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4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viewProps" Target="view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41029B-AB12-4744-B963-1D17F1B263C4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873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AB557-A8DA-45F4-906C-A6695C6D3FA6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7440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98160-DBB6-420A-BB82-9D3D7CD0AD9F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2841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A2071-8AAD-405A-8E07-F1D98C6070C7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034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8B2FD-C038-4014-B341-C6A7F90668AE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062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5EE40-17E8-47DC-8948-D84D9410DA3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885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8E369-5606-47EA-8ABF-91A134A810C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89065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0D8BB-09F3-46A9-A116-E4D63725BC43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2946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97F6F-7509-4C38-ACEC-3A8C171052B2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558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F6C29-0010-4265-9A97-8CD87045FB18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315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D7CDA-56BF-485A-8188-86ACB928E14D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751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68BFB9E-276B-489A-B466-1A98A95C4380}" type="slidenum">
              <a:rPr lang="es-ES"/>
              <a:pPr>
                <a:defRPr/>
              </a:pPr>
              <a:t>‹#›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260648"/>
            <a:ext cx="6443886" cy="2664296"/>
          </a:xfrm>
        </p:spPr>
        <p:txBody>
          <a:bodyPr/>
          <a:lstStyle/>
          <a:p>
            <a:pPr algn="r" eaLnBrk="1" hangingPunct="1"/>
            <a:r>
              <a:rPr lang="es-UY" altLang="en-US" sz="7200" b="1" dirty="0" smtClean="0">
                <a:solidFill>
                  <a:srgbClr val="003300"/>
                </a:solidFill>
              </a:rPr>
              <a:t>Seachtain na Gaeilge 2017</a:t>
            </a:r>
            <a:endParaRPr lang="es-ES" altLang="en-US" sz="7200" b="1" dirty="0" smtClean="0">
              <a:solidFill>
                <a:srgbClr val="003300"/>
              </a:solidFill>
            </a:endParaRPr>
          </a:p>
        </p:txBody>
      </p:sp>
      <p:sp>
        <p:nvSpPr>
          <p:cNvPr id="2051" name="Rectangle 122"/>
          <p:cNvSpPr>
            <a:spLocks noChangeArrowheads="1"/>
          </p:cNvSpPr>
          <p:nvPr/>
        </p:nvSpPr>
        <p:spPr bwMode="auto">
          <a:xfrm>
            <a:off x="1691680" y="3645024"/>
            <a:ext cx="7056784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r>
              <a:rPr lang="es-UY" altLang="en-US" sz="6000" b="1" dirty="0" smtClean="0">
                <a:solidFill>
                  <a:srgbClr val="0C788E"/>
                </a:solidFill>
              </a:rPr>
              <a:t>Tráth na gCeist</a:t>
            </a:r>
            <a:endParaRPr lang="es-ES" altLang="en-US" sz="6000" b="1" dirty="0">
              <a:solidFill>
                <a:srgbClr val="0C788E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Seomra Ranga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2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62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6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bhuaigh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Cluiche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Ceannais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Peile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hÉireann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i 2016?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06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7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Freagraí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09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7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1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t-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ainmhí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bhfeirm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thugann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bainne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dúinn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bó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67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7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srón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ag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duine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1 (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ceann</a:t>
            </a: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amháin</a:t>
            </a: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82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7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3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lá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i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ndiaidh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Mháirt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An 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Chéadaoin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592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7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í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príomhláithreoir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clár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teilifíse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“Prime Time”.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hí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4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Miriam O’ </a:t>
            </a:r>
            <a:r>
              <a:rPr lang="es-UY" altLang="en-US" sz="4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Callaghan</a:t>
            </a:r>
            <a:endParaRPr lang="es-UY" altLang="en-US" sz="4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2811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7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5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mhí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ina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mbíonn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Lá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Fhéile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Bríde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Feabhra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23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7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Cá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mbeidh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Cluichí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Oilimpeacha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i 2020?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Tokyo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81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8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Freagraí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51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8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imreoir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fhoireann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iománaíochta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15 (</a:t>
            </a: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cúig</a:t>
            </a: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déag</a:t>
            </a: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197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cos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ag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bó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50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8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2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Úsáidtear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seampú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chun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rud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seo a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ní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.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rud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gruaig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18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8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í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príomhchathair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hAstráile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Canberra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1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8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4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Fíor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bréagach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as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Maigh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Eo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é an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Taoiseach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Enda Kenny?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fíor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948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8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cúige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ina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bhfuil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Co.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Thiobraid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Árann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Cúige</a:t>
            </a: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Mumhan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37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8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6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bhuaigh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Cluiche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Ceannais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Peile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hÉireann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i 2016?</a:t>
            </a:r>
          </a:p>
          <a:p>
            <a:pPr marL="0" indent="0" algn="ctr" eaLnBrk="1" hangingPunct="1">
              <a:buNone/>
            </a:pPr>
            <a:r>
              <a:rPr lang="es-UY" altLang="en-US" sz="6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Baile </a:t>
            </a: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Átha</a:t>
            </a:r>
            <a:r>
              <a:rPr lang="es-UY" altLang="en-US" sz="60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</a:t>
            </a:r>
            <a:r>
              <a:rPr lang="es-UY" altLang="en-US" sz="60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Cliath</a:t>
            </a:r>
            <a:endParaRPr lang="es-UY" altLang="en-US" sz="60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91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Réitigh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579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Réitigh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t-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ainm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gcat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sa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scannán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“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Shrek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2”?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95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Réitigh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2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Críochnaigh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seanfhocal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: “An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rud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annamh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__________”.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3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Réitigh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Sa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chlár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teilifíse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“Bob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the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Builder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”,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saghas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ruda é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Travis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513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Réitigh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4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contae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oileán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hÉireann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85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thiománann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píolóta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73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Réitigh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í an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abhainn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faide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domhan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03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Réitigh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6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léigh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Forógra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Cásca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lasmuigh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d’Ard-Oifig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5600" dirty="0" err="1" smtClean="0">
                <a:solidFill>
                  <a:srgbClr val="003300"/>
                </a:solidFill>
                <a:latin typeface="Segoe Print" pitchFamily="2" charset="0"/>
              </a:rPr>
              <a:t>Phoist</a:t>
            </a:r>
            <a:r>
              <a:rPr lang="es-UY" altLang="en-US" sz="5600" dirty="0" smtClean="0">
                <a:solidFill>
                  <a:srgbClr val="003300"/>
                </a:solidFill>
                <a:latin typeface="Segoe Print" pitchFamily="2" charset="0"/>
              </a:rPr>
              <a:t> i 1916?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845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Réitigh</a:t>
            </a:r>
            <a:r>
              <a:rPr lang="es-UY" altLang="en-US" sz="10000" b="1" dirty="0">
                <a:solidFill>
                  <a:srgbClr val="003300"/>
                </a:solidFill>
              </a:rPr>
              <a:t>: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Freagraí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45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48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4800" b="1" dirty="0" smtClean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 smtClean="0">
                <a:solidFill>
                  <a:schemeClr val="tx1"/>
                </a:solidFill>
              </a:rPr>
              <a:t>Réitigh</a:t>
            </a:r>
            <a:r>
              <a:rPr lang="en-US" altLang="en-US" sz="4800" b="1" dirty="0" smtClean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48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t-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ainm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gcat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sa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scannán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“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Shrek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2”?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Puss</a:t>
            </a: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in </a:t>
            </a: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Boots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839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4800" b="1" dirty="0" err="1">
                <a:solidFill>
                  <a:schemeClr val="tx1"/>
                </a:solidFill>
              </a:rPr>
              <a:t>Babhta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Réitigh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Freagraí</a:t>
            </a:r>
            <a:endParaRPr lang="en-US" altLang="en-US" sz="48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2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Críochnaigh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seanfhocal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: “An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rud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annamh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__________”.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iontach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61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4800" b="1" dirty="0" err="1">
                <a:solidFill>
                  <a:schemeClr val="tx1"/>
                </a:solidFill>
              </a:rPr>
              <a:t>Babhta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Réitigh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Freagraí</a:t>
            </a:r>
            <a:endParaRPr lang="en-US" altLang="en-US" sz="48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Sa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chlár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teilifíse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“Bob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the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Builder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”,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saghas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ruda é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Travis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tarracóir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61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4800" b="1" dirty="0" err="1">
                <a:solidFill>
                  <a:schemeClr val="tx1"/>
                </a:solidFill>
              </a:rPr>
              <a:t>Babhta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Réitigh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Freagraí</a:t>
            </a:r>
            <a:endParaRPr lang="en-US" altLang="en-US" sz="48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4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contae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oileán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hÉireann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32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851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4800" b="1" dirty="0" err="1">
                <a:solidFill>
                  <a:schemeClr val="tx1"/>
                </a:solidFill>
              </a:rPr>
              <a:t>Babhta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Réitigh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Freagraí</a:t>
            </a:r>
            <a:endParaRPr lang="en-US" altLang="en-US" sz="48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í an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abhainn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faide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domhan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An </a:t>
            </a: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Níl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627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4800" b="1" dirty="0" err="1">
                <a:solidFill>
                  <a:schemeClr val="tx1"/>
                </a:solidFill>
              </a:rPr>
              <a:t>Babhta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Réitigh</a:t>
            </a:r>
            <a:r>
              <a:rPr lang="en-US" altLang="en-US" sz="4800" b="1" dirty="0">
                <a:solidFill>
                  <a:schemeClr val="tx1"/>
                </a:solidFill>
              </a:rPr>
              <a:t> </a:t>
            </a:r>
            <a:r>
              <a:rPr lang="en-US" altLang="en-US" sz="4800" b="1" dirty="0" err="1">
                <a:solidFill>
                  <a:schemeClr val="tx1"/>
                </a:solidFill>
              </a:rPr>
              <a:t>Freagraí</a:t>
            </a:r>
            <a:endParaRPr lang="en-US" altLang="en-US" sz="48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6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léigh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Forógra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Cásca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lasmuigh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d’Ard-Oifig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Phoist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i 1916?</a:t>
            </a:r>
          </a:p>
          <a:p>
            <a:pPr marL="0" indent="0" algn="ctr" eaLnBrk="1" hangingPunct="1">
              <a:buNone/>
            </a:pPr>
            <a:r>
              <a:rPr lang="es-UY" altLang="en-US" sz="5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Pádraig</a:t>
            </a:r>
            <a:r>
              <a:rPr lang="es-UY" altLang="en-US" sz="5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 Mac Piarais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31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696" y="260648"/>
            <a:ext cx="6923112" cy="547260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pt-BR" sz="7600" dirty="0">
                <a:solidFill>
                  <a:srgbClr val="003300"/>
                </a:solidFill>
                <a:latin typeface="Segoe Print" pitchFamily="2" charset="0"/>
              </a:rPr>
              <a:t>Tá súil agam gur bhain sibh taitneamh as na ceisteanna</a:t>
            </a:r>
            <a:endParaRPr lang="es-UY" altLang="en-US" sz="7600" dirty="0">
              <a:solidFill>
                <a:srgbClr val="003300"/>
              </a:solidFill>
              <a:latin typeface="Segoe Print" pitchFamily="2" charset="0"/>
            </a:endParaRPr>
          </a:p>
          <a:p>
            <a:pPr marL="0" indent="0" algn="just" eaLnBrk="1" hangingPunct="1">
              <a:buNone/>
            </a:pPr>
            <a:endParaRPr lang="es-UY" altLang="en-US" sz="5600" dirty="0" smtClean="0">
              <a:solidFill>
                <a:srgbClr val="003300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77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seomra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sa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teach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fhaightear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leaba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ann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06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7704" y="1340768"/>
            <a:ext cx="6923112" cy="3312368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en-IE" sz="9600" dirty="0" err="1" smtClean="0">
                <a:solidFill>
                  <a:srgbClr val="003300"/>
                </a:solidFill>
                <a:latin typeface="Segoe Print" pitchFamily="2" charset="0"/>
              </a:rPr>
              <a:t>Slán</a:t>
            </a:r>
            <a:r>
              <a:rPr lang="en-IE" sz="9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n-IE" sz="9600" dirty="0" err="1" smtClean="0">
                <a:solidFill>
                  <a:srgbClr val="003300"/>
                </a:solidFill>
                <a:latin typeface="Segoe Print" pitchFamily="2" charset="0"/>
              </a:rPr>
              <a:t>agus</a:t>
            </a:r>
            <a:r>
              <a:rPr lang="en-IE" sz="9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n-IE" sz="9600" dirty="0" err="1" smtClean="0">
                <a:solidFill>
                  <a:srgbClr val="003300"/>
                </a:solidFill>
                <a:latin typeface="Segoe Print" pitchFamily="2" charset="0"/>
              </a:rPr>
              <a:t>beannacht</a:t>
            </a:r>
            <a:endParaRPr lang="es-UY" altLang="en-US" sz="9600" dirty="0">
              <a:solidFill>
                <a:srgbClr val="003300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02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í an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chathair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mó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i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Sasana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17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hí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deirfiúr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Serena Williams?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04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cruth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ngrian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53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1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Freagraí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606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saghas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ruda é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Humpty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Dumpty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err="1" smtClean="0">
                <a:solidFill>
                  <a:srgbClr val="0C788E"/>
                </a:solidFill>
                <a:latin typeface="Segoe Print" pitchFamily="2" charset="0"/>
              </a:rPr>
              <a:t>Ubh</a:t>
            </a:r>
            <a:endParaRPr lang="es-UY" altLang="en-US" sz="66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64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hé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seo?</a:t>
            </a:r>
          </a:p>
          <a:p>
            <a:pPr marL="0" indent="0" eaLnBrk="1" hangingPunct="1">
              <a:buNone/>
            </a:pPr>
            <a:endParaRPr lang="es-UY" altLang="en-US" sz="6000" dirty="0">
              <a:solidFill>
                <a:srgbClr val="003300"/>
              </a:solidFill>
              <a:latin typeface="Segoe Print" pitchFamily="2" charset="0"/>
            </a:endParaRPr>
          </a:p>
          <a:p>
            <a:pPr marL="0" indent="0" eaLnBrk="1" hangingPunct="1">
              <a:buNone/>
            </a:pPr>
            <a:endParaRPr lang="es-UY" altLang="en-US" sz="6000" dirty="0" smtClean="0">
              <a:solidFill>
                <a:srgbClr val="003300"/>
              </a:solidFill>
              <a:latin typeface="Segoe Print" pitchFamily="2" charset="0"/>
            </a:endParaRPr>
          </a:p>
          <a:p>
            <a:pPr marL="0" indent="0" algn="ctr" eaLnBrk="1" hangingPunct="1">
              <a:buNone/>
            </a:pPr>
            <a:r>
              <a:rPr lang="es-UY" altLang="en-US" sz="6000" b="1" dirty="0" smtClean="0">
                <a:solidFill>
                  <a:srgbClr val="0C788E"/>
                </a:solidFill>
                <a:latin typeface="Segoe Print" pitchFamily="2" charset="0"/>
              </a:rPr>
              <a:t>Ed Sheeran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2996952"/>
            <a:ext cx="2880320" cy="2165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558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Ar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dTús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…..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algn="just" eaLnBrk="1" hangingPunct="1"/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Scríobh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uimhir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d’fhoireann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gach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bileog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freagartha</a:t>
            </a:r>
            <a:endParaRPr lang="es-UY" altLang="en-US" sz="2800" dirty="0" smtClean="0">
              <a:solidFill>
                <a:srgbClr val="003300"/>
              </a:solidFill>
              <a:latin typeface="Segoe Print" pitchFamily="2" charset="0"/>
            </a:endParaRPr>
          </a:p>
          <a:p>
            <a:pPr algn="just" eaLnBrk="1" hangingPunct="1"/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Scríobh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uimhir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gach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babhta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1-8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gach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bileog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freagartha</a:t>
            </a:r>
            <a:endParaRPr lang="es-UY" altLang="en-US" sz="2800" dirty="0" smtClean="0">
              <a:solidFill>
                <a:srgbClr val="003300"/>
              </a:solidFill>
              <a:latin typeface="Segoe Print" pitchFamily="2" charset="0"/>
            </a:endParaRPr>
          </a:p>
          <a:p>
            <a:pPr algn="just" eaLnBrk="1" hangingPunct="1"/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Déan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iarracht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freagraí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scríobh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as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Gaeilge</a:t>
            </a:r>
            <a:endParaRPr lang="es-UY" altLang="en-US" sz="2800" dirty="0" smtClean="0">
              <a:solidFill>
                <a:srgbClr val="003300"/>
              </a:solidFill>
              <a:latin typeface="Segoe Print" pitchFamily="2" charset="0"/>
            </a:endParaRPr>
          </a:p>
          <a:p>
            <a:pPr algn="just" eaLnBrk="1" hangingPunct="1"/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Ná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scread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amach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freagraí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–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bígí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ciúin</a:t>
            </a:r>
            <a:endParaRPr lang="es-UY" altLang="en-US" sz="2800" dirty="0" smtClean="0">
              <a:solidFill>
                <a:srgbClr val="003300"/>
              </a:solidFill>
              <a:latin typeface="Segoe Print" pitchFamily="2" charset="0"/>
            </a:endParaRPr>
          </a:p>
          <a:p>
            <a:pPr algn="just" eaLnBrk="1" hangingPunct="1"/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Bain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taitneamh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as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agus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go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n-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éirí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an t-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adh</a:t>
            </a:r>
            <a:r>
              <a:rPr lang="es-UY" altLang="en-US" sz="2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2800" dirty="0" err="1" smtClean="0">
                <a:solidFill>
                  <a:srgbClr val="003300"/>
                </a:solidFill>
                <a:latin typeface="Segoe Print" pitchFamily="2" charset="0"/>
              </a:rPr>
              <a:t>libh</a:t>
            </a:r>
            <a:endParaRPr lang="es-UY" altLang="en-US" sz="2800" dirty="0" smtClean="0">
              <a:solidFill>
                <a:srgbClr val="003300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4000" dirty="0" err="1" smtClean="0">
                <a:solidFill>
                  <a:srgbClr val="003300"/>
                </a:solidFill>
                <a:latin typeface="Segoe Print" pitchFamily="2" charset="0"/>
              </a:rPr>
              <a:t>Cuir</a:t>
            </a:r>
            <a:r>
              <a:rPr lang="es-UY" altLang="en-US" sz="40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4000" dirty="0" err="1" smtClean="0">
                <a:solidFill>
                  <a:srgbClr val="003300"/>
                </a:solidFill>
                <a:latin typeface="Segoe Print" pitchFamily="2" charset="0"/>
              </a:rPr>
              <a:t>focail</a:t>
            </a:r>
            <a:r>
              <a:rPr lang="es-UY" altLang="en-US" sz="4000" dirty="0" smtClean="0">
                <a:solidFill>
                  <a:srgbClr val="003300"/>
                </a:solidFill>
                <a:latin typeface="Segoe Print" pitchFamily="2" charset="0"/>
              </a:rPr>
              <a:t> seo in </a:t>
            </a:r>
            <a:r>
              <a:rPr lang="es-UY" altLang="en-US" sz="4000" dirty="0" err="1" smtClean="0">
                <a:solidFill>
                  <a:srgbClr val="003300"/>
                </a:solidFill>
                <a:latin typeface="Segoe Print" pitchFamily="2" charset="0"/>
              </a:rPr>
              <a:t>ord</a:t>
            </a:r>
            <a:r>
              <a:rPr lang="es-UY" altLang="en-US" sz="4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000" dirty="0" err="1" smtClean="0">
                <a:solidFill>
                  <a:srgbClr val="003300"/>
                </a:solidFill>
                <a:latin typeface="Segoe Print" pitchFamily="2" charset="0"/>
              </a:rPr>
              <a:t>aibítre</a:t>
            </a:r>
            <a:r>
              <a:rPr lang="es-UY" altLang="en-US" sz="4000" dirty="0" smtClean="0">
                <a:solidFill>
                  <a:srgbClr val="003300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None/>
            </a:pPr>
            <a:r>
              <a:rPr lang="es-UY" altLang="en-US" sz="4000" dirty="0" err="1" smtClean="0">
                <a:solidFill>
                  <a:srgbClr val="003300"/>
                </a:solidFill>
                <a:latin typeface="Segoe Print" pitchFamily="2" charset="0"/>
              </a:rPr>
              <a:t>úll</a:t>
            </a:r>
            <a:r>
              <a:rPr lang="es-UY" altLang="en-US" sz="4000" dirty="0" smtClean="0">
                <a:solidFill>
                  <a:srgbClr val="003300"/>
                </a:solidFill>
                <a:latin typeface="Segoe Print" pitchFamily="2" charset="0"/>
              </a:rPr>
              <a:t>, </a:t>
            </a:r>
            <a:r>
              <a:rPr lang="es-UY" altLang="en-US" sz="4000" dirty="0" err="1" smtClean="0">
                <a:solidFill>
                  <a:srgbClr val="003300"/>
                </a:solidFill>
                <a:latin typeface="Segoe Print" pitchFamily="2" charset="0"/>
              </a:rPr>
              <a:t>piorra</a:t>
            </a:r>
            <a:r>
              <a:rPr lang="es-UY" altLang="en-US" sz="4000" dirty="0" smtClean="0">
                <a:solidFill>
                  <a:srgbClr val="003300"/>
                </a:solidFill>
                <a:latin typeface="Segoe Print" pitchFamily="2" charset="0"/>
              </a:rPr>
              <a:t>, </a:t>
            </a:r>
            <a:r>
              <a:rPr lang="es-UY" altLang="en-US" sz="4000" dirty="0" err="1" smtClean="0">
                <a:solidFill>
                  <a:srgbClr val="003300"/>
                </a:solidFill>
                <a:latin typeface="Segoe Print" pitchFamily="2" charset="0"/>
              </a:rPr>
              <a:t>oráiste</a:t>
            </a:r>
            <a:r>
              <a:rPr lang="es-UY" altLang="en-US" sz="4000" dirty="0" smtClean="0">
                <a:solidFill>
                  <a:srgbClr val="003300"/>
                </a:solidFill>
                <a:latin typeface="Segoe Print" pitchFamily="2" charset="0"/>
              </a:rPr>
              <a:t>, pluma, banana</a:t>
            </a:r>
          </a:p>
          <a:p>
            <a:pPr marL="0" indent="0" algn="ctr" eaLnBrk="1" hangingPunct="1">
              <a:buNone/>
            </a:pPr>
            <a:r>
              <a:rPr lang="es-UY" altLang="en-US" sz="4400" b="1" dirty="0" smtClean="0">
                <a:solidFill>
                  <a:srgbClr val="0C788E"/>
                </a:solidFill>
                <a:latin typeface="Segoe Print" pitchFamily="2" charset="0"/>
              </a:rPr>
              <a:t>banana, </a:t>
            </a:r>
            <a:r>
              <a:rPr lang="es-UY" altLang="en-US" sz="4400" b="1" dirty="0" err="1" smtClean="0">
                <a:solidFill>
                  <a:srgbClr val="0C788E"/>
                </a:solidFill>
                <a:latin typeface="Segoe Print" pitchFamily="2" charset="0"/>
              </a:rPr>
              <a:t>oráiste</a:t>
            </a:r>
            <a:r>
              <a:rPr lang="es-UY" altLang="en-US" sz="4400" b="1" dirty="0" smtClean="0">
                <a:solidFill>
                  <a:srgbClr val="0C788E"/>
                </a:solidFill>
                <a:latin typeface="Segoe Print" pitchFamily="2" charset="0"/>
              </a:rPr>
              <a:t>, </a:t>
            </a:r>
            <a:r>
              <a:rPr lang="es-UY" altLang="en-US" sz="4400" b="1" dirty="0" err="1" smtClean="0">
                <a:solidFill>
                  <a:srgbClr val="0C788E"/>
                </a:solidFill>
                <a:latin typeface="Segoe Print" pitchFamily="2" charset="0"/>
              </a:rPr>
              <a:t>piorra</a:t>
            </a:r>
            <a:r>
              <a:rPr lang="es-UY" altLang="en-US" sz="4400" b="1" dirty="0" smtClean="0">
                <a:solidFill>
                  <a:srgbClr val="0C788E"/>
                </a:solidFill>
                <a:latin typeface="Segoe Print" pitchFamily="2" charset="0"/>
              </a:rPr>
              <a:t>, pluma, </a:t>
            </a:r>
            <a:r>
              <a:rPr lang="es-UY" altLang="en-US" sz="4400" b="1" dirty="0" err="1" smtClean="0">
                <a:solidFill>
                  <a:srgbClr val="0C788E"/>
                </a:solidFill>
                <a:latin typeface="Segoe Print" pitchFamily="2" charset="0"/>
              </a:rPr>
              <a:t>úll</a:t>
            </a:r>
            <a:endParaRPr lang="es-UY" altLang="en-US" sz="44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65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hiad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hainmhithe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dána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sa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chlár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“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Shaun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the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Sheep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”?</a:t>
            </a:r>
          </a:p>
          <a:p>
            <a:pPr marL="0" indent="0" algn="ctr" eaLnBrk="1" hangingPunct="1">
              <a:buNone/>
            </a:pPr>
            <a:r>
              <a:rPr lang="es-UY" altLang="en-US" sz="6000" b="1" dirty="0" smtClean="0">
                <a:solidFill>
                  <a:srgbClr val="0C788E"/>
                </a:solidFill>
                <a:latin typeface="Segoe Print" pitchFamily="2" charset="0"/>
              </a:rPr>
              <a:t>Na </a:t>
            </a:r>
            <a:r>
              <a:rPr lang="es-UY" altLang="en-US" sz="6000" b="1" dirty="0" err="1" smtClean="0">
                <a:solidFill>
                  <a:srgbClr val="0C788E"/>
                </a:solidFill>
                <a:latin typeface="Segoe Print" pitchFamily="2" charset="0"/>
              </a:rPr>
              <a:t>Muca</a:t>
            </a:r>
            <a:endParaRPr lang="es-UY" altLang="en-US" sz="60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996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fúm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,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fút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, _____,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fúithi</a:t>
            </a:r>
            <a:endParaRPr lang="es-UY" altLang="en-US" sz="6600" dirty="0" smtClean="0">
              <a:solidFill>
                <a:srgbClr val="003300"/>
              </a:solidFill>
              <a:latin typeface="Segoe Print" pitchFamily="2" charset="0"/>
            </a:endParaRP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rgbClr val="0C788E"/>
                </a:solidFill>
                <a:latin typeface="Segoe Print" pitchFamily="2" charset="0"/>
              </a:rPr>
              <a:t>faoi</a:t>
            </a:r>
            <a:endParaRPr lang="es-UY" altLang="en-US" sz="72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59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lá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i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mbliain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bhisigh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smtClean="0">
                <a:solidFill>
                  <a:srgbClr val="0C788E"/>
                </a:solidFill>
                <a:latin typeface="Segoe Print" pitchFamily="2" charset="0"/>
              </a:rPr>
              <a:t>366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4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3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94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dath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bhrocailí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, de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ghnáth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99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saghas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ainmhí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é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Pingu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79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Fíor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bréagach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Bíonn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Lá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Fhéile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Vailintín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i mí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Feabhra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39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hé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bainisteoir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club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sacair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Manchain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Aontaithe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220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buachaill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	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fear</a:t>
            </a:r>
            <a:endParaRPr lang="es-UY" altLang="en-US" sz="6600" dirty="0" smtClean="0">
              <a:solidFill>
                <a:srgbClr val="003300"/>
              </a:solidFill>
              <a:latin typeface="Segoe Print" pitchFamily="2" charset="0"/>
            </a:endParaRP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cailín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			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580112" y="2564904"/>
            <a:ext cx="792088" cy="0"/>
          </a:xfrm>
          <a:prstGeom prst="straightConnector1">
            <a:avLst/>
          </a:prstGeom>
          <a:ln w="76200">
            <a:solidFill>
              <a:srgbClr val="02519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211960" y="3789040"/>
            <a:ext cx="2160240" cy="0"/>
          </a:xfrm>
          <a:prstGeom prst="straightConnector1">
            <a:avLst/>
          </a:prstGeom>
          <a:ln w="76200">
            <a:solidFill>
              <a:srgbClr val="02519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018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1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609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níos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lú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Eilifint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hÁise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Eilifint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hAfraice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531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2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Freagraí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19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cos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ag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bó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rgbClr val="0C788E"/>
                </a:solidFill>
                <a:latin typeface="Segoe Print" pitchFamily="2" charset="0"/>
              </a:rPr>
              <a:t>4 (</a:t>
            </a:r>
            <a:r>
              <a:rPr lang="es-UY" altLang="en-US" sz="7200" b="1" dirty="0" err="1" smtClean="0">
                <a:solidFill>
                  <a:srgbClr val="0C788E"/>
                </a:solidFill>
                <a:latin typeface="Segoe Print" pitchFamily="2" charset="0"/>
              </a:rPr>
              <a:t>ceithre</a:t>
            </a:r>
            <a:r>
              <a:rPr lang="es-UY" altLang="en-US" sz="7200" b="1" dirty="0" smtClean="0">
                <a:solidFill>
                  <a:srgbClr val="0C788E"/>
                </a:solidFill>
                <a:latin typeface="Segoe Print" pitchFamily="2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47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thiománann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píolóta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err="1" smtClean="0">
                <a:solidFill>
                  <a:srgbClr val="0C788E"/>
                </a:solidFill>
                <a:latin typeface="Segoe Print" pitchFamily="2" charset="0"/>
              </a:rPr>
              <a:t>eitleán</a:t>
            </a:r>
            <a:endParaRPr lang="es-UY" altLang="en-US" sz="66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636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seomra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sa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teach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fhaightear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leaba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ann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err="1" smtClean="0">
                <a:solidFill>
                  <a:srgbClr val="0C788E"/>
                </a:solidFill>
                <a:latin typeface="Segoe Print" pitchFamily="2" charset="0"/>
              </a:rPr>
              <a:t>seomra</a:t>
            </a:r>
            <a:r>
              <a:rPr lang="es-UY" altLang="en-US" sz="66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6600" b="1" dirty="0" err="1" smtClean="0">
                <a:solidFill>
                  <a:srgbClr val="0C788E"/>
                </a:solidFill>
                <a:latin typeface="Segoe Print" pitchFamily="2" charset="0"/>
              </a:rPr>
              <a:t>codlata</a:t>
            </a:r>
            <a:endParaRPr lang="es-UY" altLang="en-US" sz="66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91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í an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chathair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mó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i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Sasana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err="1" smtClean="0">
                <a:solidFill>
                  <a:srgbClr val="0C788E"/>
                </a:solidFill>
                <a:latin typeface="Segoe Print" pitchFamily="2" charset="0"/>
              </a:rPr>
              <a:t>Londain</a:t>
            </a:r>
            <a:endParaRPr lang="es-UY" altLang="en-US" sz="66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6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hí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deirfiúr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Serena Williams?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smtClean="0">
                <a:solidFill>
                  <a:srgbClr val="0C788E"/>
                </a:solidFill>
                <a:latin typeface="Segoe Print" pitchFamily="2" charset="0"/>
              </a:rPr>
              <a:t>Venus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746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2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cruth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ngrian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rgbClr val="0C788E"/>
                </a:solidFill>
                <a:latin typeface="Segoe Print" pitchFamily="2" charset="0"/>
              </a:rPr>
              <a:t>ciorcal</a:t>
            </a:r>
            <a:r>
              <a:rPr lang="es-UY" altLang="en-US" sz="7200" b="1" dirty="0" smtClean="0">
                <a:solidFill>
                  <a:srgbClr val="0C788E"/>
                </a:solidFill>
                <a:latin typeface="Segoe Print" pitchFamily="2" charset="0"/>
              </a:rPr>
              <a:t>/</a:t>
            </a:r>
            <a:r>
              <a:rPr lang="es-UY" altLang="en-US" sz="7200" b="1" dirty="0" err="1" smtClean="0">
                <a:solidFill>
                  <a:srgbClr val="0C788E"/>
                </a:solidFill>
                <a:latin typeface="Segoe Print" pitchFamily="2" charset="0"/>
              </a:rPr>
              <a:t>sféar</a:t>
            </a:r>
            <a:endParaRPr lang="es-UY" altLang="en-US" sz="72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97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4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45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sórt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ainmhí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é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Winnie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the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Pooh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642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saghas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ruda é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Humpty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Dumpty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858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praghas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stampa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litreach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in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Éirinn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i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láthair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huaire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960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3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hí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seo?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  <p:pic>
        <p:nvPicPr>
          <p:cNvPr id="1026" name="Picture 2" descr="Image result for taylor swi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068960"/>
            <a:ext cx="2095500" cy="288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907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Fíor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bréagach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tá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dath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buí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fuil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190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5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tír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ina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bhfuil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cathair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Frankfurt?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924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hé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Uachtarán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Stáit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Aontaithe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04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3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Freagraí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26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dath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bhrocailí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, de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ghnáth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>
                <a:solidFill>
                  <a:srgbClr val="0C788E"/>
                </a:solidFill>
                <a:latin typeface="Segoe Print" pitchFamily="2" charset="0"/>
              </a:rPr>
              <a:t>g</a:t>
            </a:r>
            <a:r>
              <a:rPr lang="es-UY" altLang="en-US" sz="7200" b="1" dirty="0" smtClean="0">
                <a:solidFill>
                  <a:srgbClr val="0C788E"/>
                </a:solidFill>
                <a:latin typeface="Segoe Print" pitchFamily="2" charset="0"/>
              </a:rPr>
              <a:t>las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42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saghas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ainmhí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é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Pingu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rgbClr val="0C788E"/>
                </a:solidFill>
                <a:latin typeface="Segoe Print" pitchFamily="2" charset="0"/>
              </a:rPr>
              <a:t>piongain</a:t>
            </a:r>
            <a:endParaRPr lang="es-UY" altLang="en-US" sz="72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881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Fíor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bréagach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Bíonn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Lá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Fhéile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Vailintín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i mí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Feabhra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err="1" smtClean="0">
                <a:solidFill>
                  <a:srgbClr val="0C788E"/>
                </a:solidFill>
                <a:latin typeface="Segoe Print" pitchFamily="2" charset="0"/>
              </a:rPr>
              <a:t>fíor</a:t>
            </a:r>
            <a:endParaRPr lang="es-UY" altLang="en-US" sz="66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116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hé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bainisteoir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club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sacair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Manchain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Aontaithe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smtClean="0">
                <a:solidFill>
                  <a:srgbClr val="0C788E"/>
                </a:solidFill>
                <a:latin typeface="Segoe Print" pitchFamily="2" charset="0"/>
              </a:rPr>
              <a:t>José Mourinho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93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hé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seo?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3140968"/>
            <a:ext cx="3869510" cy="2908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244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buachaill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	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fear</a:t>
            </a:r>
            <a:endParaRPr lang="es-UY" altLang="en-US" sz="6600" dirty="0" smtClean="0">
              <a:solidFill>
                <a:srgbClr val="003300"/>
              </a:solidFill>
              <a:latin typeface="Segoe Print" pitchFamily="2" charset="0"/>
            </a:endParaRP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cailín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			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rgbClr val="0C788E"/>
                </a:solidFill>
                <a:latin typeface="Segoe Print" pitchFamily="2" charset="0"/>
              </a:rPr>
              <a:t>bean</a:t>
            </a:r>
            <a:endParaRPr lang="es-UY" altLang="en-US" sz="72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5580112" y="2564904"/>
            <a:ext cx="792088" cy="0"/>
          </a:xfrm>
          <a:prstGeom prst="straightConnector1">
            <a:avLst/>
          </a:prstGeom>
          <a:ln w="76200">
            <a:solidFill>
              <a:srgbClr val="02519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211960" y="3789040"/>
            <a:ext cx="2160240" cy="0"/>
          </a:xfrm>
          <a:prstGeom prst="straightConnector1">
            <a:avLst/>
          </a:prstGeom>
          <a:ln w="76200">
            <a:solidFill>
              <a:srgbClr val="02519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52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3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níos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lú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Eilifint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hÁise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Eilifint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hAfraice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err="1" smtClean="0">
                <a:solidFill>
                  <a:srgbClr val="0C788E"/>
                </a:solidFill>
                <a:latin typeface="Segoe Print" pitchFamily="2" charset="0"/>
              </a:rPr>
              <a:t>Eilifint</a:t>
            </a:r>
            <a:r>
              <a:rPr lang="es-UY" altLang="en-US" sz="6600" b="1" dirty="0" smtClean="0">
                <a:solidFill>
                  <a:srgbClr val="0C788E"/>
                </a:solidFill>
                <a:latin typeface="Segoe Print" pitchFamily="2" charset="0"/>
              </a:rPr>
              <a:t> na </a:t>
            </a:r>
            <a:r>
              <a:rPr lang="es-UY" altLang="en-US" sz="6600" b="1" dirty="0" err="1" smtClean="0">
                <a:solidFill>
                  <a:srgbClr val="0C788E"/>
                </a:solidFill>
                <a:latin typeface="Segoe Print" pitchFamily="2" charset="0"/>
              </a:rPr>
              <a:t>hÁise</a:t>
            </a:r>
            <a:endParaRPr lang="es-UY" altLang="en-US" sz="6600" b="1" dirty="0" smtClean="0">
              <a:solidFill>
                <a:srgbClr val="0C788E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84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5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65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5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1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chuid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den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chorp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gcaitear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bróga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buataisí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12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5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t-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ainm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bhean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chéile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Shrek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430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5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3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An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gcuireann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tú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subh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bainne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i do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chupán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tae?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36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5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spórt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imríonn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Simon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Zebo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18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5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5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 chan an t-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amhrán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“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This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Town” i 2016?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072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5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í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príomhchathair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Portaingéile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633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4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Freagraí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982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Cuir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focail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seo in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ord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aibítre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:</a:t>
            </a:r>
          </a:p>
          <a:p>
            <a:pPr marL="0" indent="0" algn="ctr" eaLnBrk="1" hangingPunct="1">
              <a:buNone/>
            </a:pP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úll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,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piorra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,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oráiste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, pluma, banana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8923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sórt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ainmhí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é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Winnie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the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Pooh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béar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777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praghas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stampa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litreach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in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Éirinn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i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láthair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4800" dirty="0" err="1" smtClean="0">
                <a:solidFill>
                  <a:srgbClr val="003300"/>
                </a:solidFill>
                <a:latin typeface="Segoe Print" pitchFamily="2" charset="0"/>
              </a:rPr>
              <a:t>huaire</a:t>
            </a:r>
            <a:r>
              <a:rPr lang="es-UY" altLang="en-US" sz="48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72c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8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3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hí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seo?</a:t>
            </a:r>
          </a:p>
          <a:p>
            <a:pPr marL="0" indent="0" eaLnBrk="1" hangingPunct="1">
              <a:buNone/>
            </a:pPr>
            <a:endParaRPr lang="es-UY" altLang="en-US" sz="5400" dirty="0">
              <a:solidFill>
                <a:srgbClr val="003300"/>
              </a:solidFill>
              <a:latin typeface="Segoe Print" pitchFamily="2" charset="0"/>
            </a:endParaRPr>
          </a:p>
          <a:p>
            <a:pPr marL="0" indent="0" eaLnBrk="1" hangingPunct="1">
              <a:buNone/>
            </a:pPr>
            <a:endParaRPr lang="es-UY" altLang="en-US" sz="5400" dirty="0" smtClean="0">
              <a:solidFill>
                <a:srgbClr val="003300"/>
              </a:solidFill>
              <a:latin typeface="Segoe Print" pitchFamily="2" charset="0"/>
            </a:endParaRP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Taylor Swift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  <p:pic>
        <p:nvPicPr>
          <p:cNvPr id="1026" name="Picture 2" descr="Image result for taylor swif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852936"/>
            <a:ext cx="1656184" cy="2281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08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Fíor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bréagach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tá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dath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buí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fuil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bréagach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605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5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tír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ina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bhfuil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cathair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Frankfurt?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An 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Ghearmáin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07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4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hé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Uachtarán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Stáit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Aontaithe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66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Donald </a:t>
            </a:r>
            <a:r>
              <a:rPr lang="es-UY" altLang="en-US" sz="66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Trump</a:t>
            </a:r>
            <a:endParaRPr lang="es-UY" altLang="en-US" sz="66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96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6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95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1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banna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ceoil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é seo?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  <p:pic>
        <p:nvPicPr>
          <p:cNvPr id="2050" name="Picture 2" descr="Image result for little mi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861048"/>
            <a:ext cx="3121571" cy="207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74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iad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BJ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agus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Baby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Bop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chairde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.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hé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471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3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litir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roimh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Y san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aibítir</a:t>
            </a:r>
            <a:r>
              <a:rPr lang="es-UY" altLang="en-US" sz="6200" dirty="0">
                <a:solidFill>
                  <a:srgbClr val="003300"/>
                </a:solidFill>
                <a:latin typeface="Segoe Print" pitchFamily="2" charset="0"/>
              </a:rPr>
              <a:t>?</a:t>
            </a:r>
            <a:endParaRPr lang="es-UY" altLang="en-US" sz="6200" dirty="0" smtClean="0">
              <a:solidFill>
                <a:srgbClr val="003300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581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hiad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hainmhithe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dána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sa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chlár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“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Shaun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the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Sheep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”?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456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sórt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ainmhí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é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Rudolph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0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5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Fíor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bréagach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bíonn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Oíche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Shamhna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i mí na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Samhna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83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naid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san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uimhir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1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milliún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763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5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Freagraí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38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5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1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chuid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den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chorp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gcaitear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bróga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buataisí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cosa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56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5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t-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ainm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bhean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chéile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Shrek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Fiona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02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5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3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An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gcuireann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tú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subh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bainne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i do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chupán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tae?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bainne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476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5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spórt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imríonn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Simon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Zebo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rugbaí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15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5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5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 chan an t-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amhrán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“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This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Town” i 2016?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Niall Horan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30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5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í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príomhchathair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Portaingéile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Lisbon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85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fúm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,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fút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, _____,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fúithi</a:t>
            </a:r>
            <a:endParaRPr lang="es-UY" altLang="en-US" sz="6600" dirty="0" smtClean="0">
              <a:solidFill>
                <a:srgbClr val="003300"/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4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7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331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7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1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t-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ainmhí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bhfeirm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thugann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bainne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dúinn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487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7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srón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ag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duine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368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7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3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lá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i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ndiaidh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Mháirt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44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7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52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5200" dirty="0" smtClean="0">
                <a:solidFill>
                  <a:srgbClr val="003300"/>
                </a:solidFill>
                <a:latin typeface="Segoe Print" pitchFamily="2" charset="0"/>
              </a:rPr>
              <a:t> í </a:t>
            </a:r>
            <a:r>
              <a:rPr lang="es-UY" altLang="en-US" sz="5200" dirty="0" err="1" smtClean="0">
                <a:solidFill>
                  <a:srgbClr val="003300"/>
                </a:solidFill>
                <a:latin typeface="Segoe Print" pitchFamily="2" charset="0"/>
              </a:rPr>
              <a:t>príomhláithreoir</a:t>
            </a:r>
            <a:r>
              <a:rPr lang="es-UY" altLang="en-US" sz="5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2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52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5200" dirty="0" err="1" smtClean="0">
                <a:solidFill>
                  <a:srgbClr val="003300"/>
                </a:solidFill>
                <a:latin typeface="Segoe Print" pitchFamily="2" charset="0"/>
              </a:rPr>
              <a:t>gclár</a:t>
            </a:r>
            <a:r>
              <a:rPr lang="es-UY" altLang="en-US" sz="5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200" dirty="0" err="1" smtClean="0">
                <a:solidFill>
                  <a:srgbClr val="003300"/>
                </a:solidFill>
                <a:latin typeface="Segoe Print" pitchFamily="2" charset="0"/>
              </a:rPr>
              <a:t>teilifíse</a:t>
            </a:r>
            <a:r>
              <a:rPr lang="es-UY" altLang="en-US" sz="5200" dirty="0" smtClean="0">
                <a:solidFill>
                  <a:srgbClr val="003300"/>
                </a:solidFill>
                <a:latin typeface="Segoe Print" pitchFamily="2" charset="0"/>
              </a:rPr>
              <a:t> “Prime Time”. </a:t>
            </a:r>
            <a:r>
              <a:rPr lang="es-UY" altLang="en-US" sz="52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5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200" dirty="0" err="1" smtClean="0">
                <a:solidFill>
                  <a:srgbClr val="003300"/>
                </a:solidFill>
                <a:latin typeface="Segoe Print" pitchFamily="2" charset="0"/>
              </a:rPr>
              <a:t>hí</a:t>
            </a:r>
            <a:r>
              <a:rPr lang="es-UY" altLang="en-US" sz="5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91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7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5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mhí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ina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mbíonn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Lá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Fhéile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Bríde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952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7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mbeidh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Cluichí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Oilimpeacha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i 2020?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6 </a:t>
            </a:r>
            <a:r>
              <a:rPr lang="es-UY" altLang="en-US" sz="10000" b="1" dirty="0" err="1" smtClean="0">
                <a:solidFill>
                  <a:srgbClr val="003300"/>
                </a:solidFill>
              </a:rPr>
              <a:t>Freagraí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7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1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banna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000" dirty="0" err="1" smtClean="0">
                <a:solidFill>
                  <a:srgbClr val="003300"/>
                </a:solidFill>
                <a:latin typeface="Segoe Print" pitchFamily="2" charset="0"/>
              </a:rPr>
              <a:t>ceoil</a:t>
            </a:r>
            <a:r>
              <a:rPr lang="es-UY" altLang="en-US" sz="5000" dirty="0" smtClean="0">
                <a:solidFill>
                  <a:srgbClr val="003300"/>
                </a:solidFill>
                <a:latin typeface="Segoe Print" pitchFamily="2" charset="0"/>
              </a:rPr>
              <a:t> é seo?</a:t>
            </a:r>
          </a:p>
          <a:p>
            <a:pPr marL="0" indent="0" eaLnBrk="1" hangingPunct="1">
              <a:buNone/>
            </a:pPr>
            <a:endParaRPr lang="es-UY" altLang="en-US" sz="5000" dirty="0">
              <a:solidFill>
                <a:srgbClr val="003300"/>
              </a:solidFill>
              <a:latin typeface="Segoe Print" pitchFamily="2" charset="0"/>
            </a:endParaRP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Little </a:t>
            </a: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Mix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  <p:pic>
        <p:nvPicPr>
          <p:cNvPr id="2050" name="Picture 2" descr="Image result for little mi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852936"/>
            <a:ext cx="2815179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217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2: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iad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BJ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agus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Baby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Bop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a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chairde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.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hé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Barney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643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lá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i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mbliain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600" dirty="0" err="1" smtClean="0">
                <a:solidFill>
                  <a:srgbClr val="003300"/>
                </a:solidFill>
                <a:latin typeface="Segoe Print" pitchFamily="2" charset="0"/>
              </a:rPr>
              <a:t>bhisigh</a:t>
            </a:r>
            <a:r>
              <a:rPr lang="es-UY" altLang="en-US" sz="6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52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3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litir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roimh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Y san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aibítir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X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98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4:</a:t>
            </a:r>
          </a:p>
          <a:p>
            <a:pPr marL="0" indent="0" eaLnBrk="1" hangingPunct="1">
              <a:buNone/>
            </a:pP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sórt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ainmhí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 é </a:t>
            </a:r>
            <a:r>
              <a:rPr lang="es-UY" altLang="en-US" sz="6400" dirty="0" err="1" smtClean="0">
                <a:solidFill>
                  <a:srgbClr val="003300"/>
                </a:solidFill>
                <a:latin typeface="Segoe Print" pitchFamily="2" charset="0"/>
              </a:rPr>
              <a:t>Rudolph</a:t>
            </a:r>
            <a:r>
              <a:rPr lang="es-UY" altLang="en-US" sz="64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réinfhia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87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5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Fíor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bréagach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bíonn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Oíche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Shamhna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 i mí na </a:t>
            </a:r>
            <a:r>
              <a:rPr lang="es-UY" altLang="en-US" sz="4600" dirty="0" err="1" smtClean="0">
                <a:solidFill>
                  <a:srgbClr val="003300"/>
                </a:solidFill>
                <a:latin typeface="Segoe Print" pitchFamily="2" charset="0"/>
              </a:rPr>
              <a:t>Samhna</a:t>
            </a:r>
            <a:r>
              <a:rPr lang="es-UY" altLang="en-US" sz="46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err="1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bréagach</a:t>
            </a:r>
            <a:endParaRPr lang="es-UY" altLang="en-US" sz="7200" b="1" dirty="0" smtClean="0">
              <a:solidFill>
                <a:schemeClr val="accent1">
                  <a:lumMod val="50000"/>
                </a:schemeClr>
              </a:solidFill>
              <a:latin typeface="Segoe Print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12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6 </a:t>
            </a:r>
            <a:r>
              <a:rPr lang="en-US" altLang="en-US" sz="6000" b="1" dirty="0" err="1" smtClean="0">
                <a:solidFill>
                  <a:schemeClr val="tx1"/>
                </a:solidFill>
              </a:rPr>
              <a:t>Freagraí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6:</a:t>
            </a:r>
          </a:p>
          <a:p>
            <a:pPr marL="0" indent="0" eaLnBrk="1" hangingPunct="1">
              <a:buNone/>
            </a:pP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naid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san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uimhir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 1 </a:t>
            </a:r>
            <a:r>
              <a:rPr lang="es-UY" altLang="en-US" sz="6000" dirty="0" err="1" smtClean="0">
                <a:solidFill>
                  <a:srgbClr val="003300"/>
                </a:solidFill>
                <a:latin typeface="Segoe Print" pitchFamily="2" charset="0"/>
              </a:rPr>
              <a:t>milliún</a:t>
            </a:r>
            <a:r>
              <a:rPr lang="es-UY" altLang="en-US" sz="60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  <a:p>
            <a:pPr marL="0" indent="0" algn="ctr" eaLnBrk="1" hangingPunct="1">
              <a:buNone/>
            </a:pPr>
            <a:r>
              <a:rPr lang="es-UY" altLang="en-US" sz="7200" b="1" dirty="0" smtClean="0">
                <a:solidFill>
                  <a:schemeClr val="accent1">
                    <a:lumMod val="50000"/>
                  </a:schemeClr>
                </a:solidFill>
                <a:latin typeface="Segoe Print" pitchFamily="2" charset="0"/>
              </a:rPr>
              <a:t>6 (sé)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5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547664" y="1628800"/>
            <a:ext cx="6443886" cy="2664296"/>
          </a:xfrm>
        </p:spPr>
        <p:txBody>
          <a:bodyPr/>
          <a:lstStyle/>
          <a:p>
            <a:pPr eaLnBrk="1" hangingPunct="1"/>
            <a:r>
              <a:rPr lang="es-UY" altLang="en-US" sz="10000" b="1" dirty="0" err="1" smtClean="0">
                <a:solidFill>
                  <a:srgbClr val="003300"/>
                </a:solidFill>
              </a:rPr>
              <a:t>Babhta</a:t>
            </a:r>
            <a:r>
              <a:rPr lang="es-UY" altLang="en-US" sz="10000" b="1" dirty="0" smtClean="0">
                <a:solidFill>
                  <a:srgbClr val="003300"/>
                </a:solidFill>
              </a:rPr>
              <a:t> 8</a:t>
            </a:r>
            <a:endParaRPr lang="es-ES" altLang="en-US" sz="10000" b="1" dirty="0" smtClean="0">
              <a:solidFill>
                <a:srgbClr val="0033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64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1: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mhéad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imreoir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atá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ar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fhoireann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iománaíochta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534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2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Úsáidtear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seampú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chun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an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rud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seo 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ní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.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rud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63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3:</a:t>
            </a:r>
          </a:p>
          <a:p>
            <a:pPr marL="0" indent="0" eaLnBrk="1" hangingPunct="1">
              <a:buNone/>
            </a:pP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Cad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í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príomhchathair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 na </a:t>
            </a:r>
            <a:r>
              <a:rPr lang="es-UY" altLang="en-US" sz="6200" dirty="0" err="1" smtClean="0">
                <a:solidFill>
                  <a:srgbClr val="003300"/>
                </a:solidFill>
                <a:latin typeface="Segoe Print" pitchFamily="2" charset="0"/>
              </a:rPr>
              <a:t>hAstráile</a:t>
            </a:r>
            <a:r>
              <a:rPr lang="es-UY" altLang="en-US" sz="62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4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</a:t>
            </a:r>
            <a:r>
              <a:rPr lang="es-UY" altLang="en-US" sz="4000" b="1" dirty="0">
                <a:solidFill>
                  <a:srgbClr val="0C788E"/>
                </a:solidFill>
                <a:latin typeface="Segoe Print" pitchFamily="2" charset="0"/>
              </a:rPr>
              <a:t>4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:</a:t>
            </a:r>
          </a:p>
          <a:p>
            <a:pPr marL="0" indent="0" eaLnBrk="1" hangingPunct="1">
              <a:buNone/>
            </a:pP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Fíor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nó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bréagach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: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Is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as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Maigh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Eo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é an </a:t>
            </a:r>
            <a:r>
              <a:rPr lang="es-UY" altLang="en-US" sz="5400" dirty="0" err="1" smtClean="0">
                <a:solidFill>
                  <a:srgbClr val="003300"/>
                </a:solidFill>
                <a:latin typeface="Segoe Print" pitchFamily="2" charset="0"/>
              </a:rPr>
              <a:t>Taoiseach</a:t>
            </a:r>
            <a:r>
              <a:rPr lang="es-UY" altLang="en-US" sz="5400" dirty="0" smtClean="0">
                <a:solidFill>
                  <a:srgbClr val="003300"/>
                </a:solidFill>
                <a:latin typeface="Segoe Print" pitchFamily="2" charset="0"/>
              </a:rPr>
              <a:t> Enda Kenny?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02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981075"/>
          </a:xfrm>
        </p:spPr>
        <p:txBody>
          <a:bodyPr/>
          <a:lstStyle/>
          <a:p>
            <a:pPr eaLnBrk="1" hangingPunct="1"/>
            <a:r>
              <a:rPr lang="en-US" altLang="en-US" sz="6000" b="1" dirty="0" err="1" smtClean="0">
                <a:solidFill>
                  <a:schemeClr val="tx1"/>
                </a:solidFill>
              </a:rPr>
              <a:t>Babhta</a:t>
            </a:r>
            <a:r>
              <a:rPr lang="en-US" altLang="en-US" sz="6000" b="1" dirty="0" smtClean="0">
                <a:solidFill>
                  <a:schemeClr val="tx1"/>
                </a:solidFill>
              </a:rPr>
              <a:t> </a:t>
            </a:r>
            <a:r>
              <a:rPr lang="en-US" altLang="en-US" sz="6000" b="1" dirty="0">
                <a:solidFill>
                  <a:schemeClr val="tx1"/>
                </a:solidFill>
              </a:rPr>
              <a:t>8</a:t>
            </a:r>
            <a:endParaRPr lang="en-US" altLang="en-US" sz="6000" b="1" dirty="0" smtClean="0">
              <a:solidFill>
                <a:schemeClr val="tx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688" y="1340768"/>
            <a:ext cx="6923112" cy="5040982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es-UY" altLang="en-US" sz="4000" b="1" dirty="0" err="1" smtClean="0">
                <a:solidFill>
                  <a:srgbClr val="0C788E"/>
                </a:solidFill>
                <a:latin typeface="Segoe Print" pitchFamily="2" charset="0"/>
              </a:rPr>
              <a:t>Ceist</a:t>
            </a:r>
            <a:r>
              <a:rPr lang="es-UY" altLang="en-US" sz="4000" b="1" dirty="0" smtClean="0">
                <a:solidFill>
                  <a:srgbClr val="0C788E"/>
                </a:solidFill>
                <a:latin typeface="Segoe Print" pitchFamily="2" charset="0"/>
              </a:rPr>
              <a:t> 5:</a:t>
            </a:r>
          </a:p>
          <a:p>
            <a:pPr marL="0" indent="0" eaLnBrk="1" hangingPunct="1">
              <a:buNone/>
            </a:pP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Cén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cúige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ina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bhfuil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Co.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Thiobraid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 </a:t>
            </a:r>
            <a:r>
              <a:rPr lang="es-UY" altLang="en-US" sz="5800" dirty="0" err="1" smtClean="0">
                <a:solidFill>
                  <a:srgbClr val="003300"/>
                </a:solidFill>
                <a:latin typeface="Segoe Print" pitchFamily="2" charset="0"/>
              </a:rPr>
              <a:t>Árann</a:t>
            </a:r>
            <a:r>
              <a:rPr lang="es-UY" altLang="en-US" sz="5800" dirty="0" smtClean="0">
                <a:solidFill>
                  <a:srgbClr val="003300"/>
                </a:solidFill>
                <a:latin typeface="Segoe Print" pitchFamily="2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99792" y="6372929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003300"/>
                </a:solidFill>
              </a:rPr>
              <a:t>© </a:t>
            </a:r>
            <a:r>
              <a:rPr lang="en-IE" sz="1400" b="1" dirty="0" err="1" smtClean="0">
                <a:solidFill>
                  <a:srgbClr val="003300"/>
                </a:solidFill>
              </a:rPr>
              <a:t>Seomra</a:t>
            </a:r>
            <a:r>
              <a:rPr lang="en-IE" sz="1400" b="1" dirty="0" smtClean="0">
                <a:solidFill>
                  <a:srgbClr val="003300"/>
                </a:solidFill>
              </a:rPr>
              <a:t> </a:t>
            </a:r>
            <a:r>
              <a:rPr lang="en-IE" sz="1400" b="1" dirty="0" err="1" smtClean="0">
                <a:solidFill>
                  <a:srgbClr val="003300"/>
                </a:solidFill>
              </a:rPr>
              <a:t>Ranga</a:t>
            </a:r>
            <a:r>
              <a:rPr lang="en-IE" sz="1400" b="1" dirty="0" smtClean="0">
                <a:solidFill>
                  <a:srgbClr val="003300"/>
                </a:solidFill>
              </a:rPr>
              <a:t> 2017 www.seomraranga.com</a:t>
            </a:r>
            <a:endParaRPr lang="en-IE" sz="14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39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8462</TotalTime>
  <Words>2422</Words>
  <Application>Microsoft Office PowerPoint</Application>
  <PresentationFormat>On-screen Show (4:3)</PresentationFormat>
  <Paragraphs>545</Paragraphs>
  <Slides>130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130</vt:i4>
      </vt:variant>
    </vt:vector>
  </HeadingPairs>
  <TitlesOfParts>
    <vt:vector size="131" baseType="lpstr">
      <vt:lpstr>Diseño predeterminado</vt:lpstr>
      <vt:lpstr>Seachtain na Gaeilge 2017</vt:lpstr>
      <vt:lpstr>Ar dTús …..</vt:lpstr>
      <vt:lpstr>Babhta 1</vt:lpstr>
      <vt:lpstr>Babhta 1</vt:lpstr>
      <vt:lpstr>Babhta 1</vt:lpstr>
      <vt:lpstr>Babhta 1</vt:lpstr>
      <vt:lpstr>Babhta 1</vt:lpstr>
      <vt:lpstr>Babhta 1</vt:lpstr>
      <vt:lpstr>Babhta 1</vt:lpstr>
      <vt:lpstr>Babhta 2</vt:lpstr>
      <vt:lpstr>Babhta 2</vt:lpstr>
      <vt:lpstr>Babhta 2</vt:lpstr>
      <vt:lpstr>Babhta 2</vt:lpstr>
      <vt:lpstr>Babhta 2</vt:lpstr>
      <vt:lpstr>Babhta 2</vt:lpstr>
      <vt:lpstr>Babhta 2</vt:lpstr>
      <vt:lpstr>Babhta 1 Freagraí</vt:lpstr>
      <vt:lpstr>Babhta 1 Freagraí</vt:lpstr>
      <vt:lpstr>Babhta 1 Freagraí</vt:lpstr>
      <vt:lpstr>Babhta 1 Freagraí</vt:lpstr>
      <vt:lpstr>Babhta 1 Freagraí</vt:lpstr>
      <vt:lpstr>Babhta 1 Freagraí</vt:lpstr>
      <vt:lpstr>Babhta 1 Freagraí</vt:lpstr>
      <vt:lpstr>Babhta 3</vt:lpstr>
      <vt:lpstr>Babhta 3</vt:lpstr>
      <vt:lpstr>Babhta 3</vt:lpstr>
      <vt:lpstr>Babhta 3</vt:lpstr>
      <vt:lpstr>Babhta 3</vt:lpstr>
      <vt:lpstr>Babhta 3</vt:lpstr>
      <vt:lpstr>Babhta 3</vt:lpstr>
      <vt:lpstr>Babhta 2 Freagraí</vt:lpstr>
      <vt:lpstr>Babhta 2 Freagraí</vt:lpstr>
      <vt:lpstr>Babhta 2 Freagraí</vt:lpstr>
      <vt:lpstr>Babhta 2 Freagraí</vt:lpstr>
      <vt:lpstr>Babhta 2 Freagraí</vt:lpstr>
      <vt:lpstr>Babhta 2 Freagraí</vt:lpstr>
      <vt:lpstr>Babhta 2 Freagraí</vt:lpstr>
      <vt:lpstr>Babhta 4</vt:lpstr>
      <vt:lpstr>Babhta 4</vt:lpstr>
      <vt:lpstr>Babhta 4</vt:lpstr>
      <vt:lpstr>Babhta 4</vt:lpstr>
      <vt:lpstr>Babhta 4</vt:lpstr>
      <vt:lpstr>Babhta 4</vt:lpstr>
      <vt:lpstr>Babhta 4</vt:lpstr>
      <vt:lpstr>Babhta 3 Freagraí</vt:lpstr>
      <vt:lpstr>Babhta 3 Freagraí</vt:lpstr>
      <vt:lpstr>Babhta 3 Freagraí</vt:lpstr>
      <vt:lpstr>Babhta 3 Freagraí</vt:lpstr>
      <vt:lpstr>Babhta 3 Freagraí</vt:lpstr>
      <vt:lpstr>Babhta 3 Freagraí</vt:lpstr>
      <vt:lpstr>Babhta 3 Freagraí</vt:lpstr>
      <vt:lpstr>Babhta 5</vt:lpstr>
      <vt:lpstr>Babhta 5</vt:lpstr>
      <vt:lpstr>Babhta 5</vt:lpstr>
      <vt:lpstr>Babhta 5</vt:lpstr>
      <vt:lpstr>Babhta 5</vt:lpstr>
      <vt:lpstr>Babhta 5</vt:lpstr>
      <vt:lpstr>Babhta 5</vt:lpstr>
      <vt:lpstr>Babhta 4 Freagraí</vt:lpstr>
      <vt:lpstr>Babhta 4 Freagraí</vt:lpstr>
      <vt:lpstr>Babhta 4 Freagraí</vt:lpstr>
      <vt:lpstr>Babhta 4 Freagraí</vt:lpstr>
      <vt:lpstr>Babhta 4 Freagraí</vt:lpstr>
      <vt:lpstr>Babhta 4 Freagraí</vt:lpstr>
      <vt:lpstr>Babhta 4 Freagraí</vt:lpstr>
      <vt:lpstr>Babhta 6</vt:lpstr>
      <vt:lpstr>Babhta 6</vt:lpstr>
      <vt:lpstr>Babhta 6</vt:lpstr>
      <vt:lpstr>Babhta 6</vt:lpstr>
      <vt:lpstr>Babhta 6</vt:lpstr>
      <vt:lpstr>Babhta 6</vt:lpstr>
      <vt:lpstr>Babhta 6</vt:lpstr>
      <vt:lpstr>Babhta 5 Freagraí</vt:lpstr>
      <vt:lpstr>Babhta 5 Freagraí</vt:lpstr>
      <vt:lpstr>Babhta 5 Freagraí</vt:lpstr>
      <vt:lpstr>Babhta 5 Freagraí</vt:lpstr>
      <vt:lpstr>Babhta 5 Freagraí</vt:lpstr>
      <vt:lpstr>Babhta 5 Freagraí</vt:lpstr>
      <vt:lpstr>Babhta 5 Freagraí</vt:lpstr>
      <vt:lpstr>Babhta 7</vt:lpstr>
      <vt:lpstr>Babhta 7</vt:lpstr>
      <vt:lpstr>Babhta 7</vt:lpstr>
      <vt:lpstr>Babhta 7</vt:lpstr>
      <vt:lpstr>Babhta 7</vt:lpstr>
      <vt:lpstr>Babhta 7</vt:lpstr>
      <vt:lpstr>Babhta 7</vt:lpstr>
      <vt:lpstr>Babhta 6 Freagraí</vt:lpstr>
      <vt:lpstr>Babhta 6 Freagraí</vt:lpstr>
      <vt:lpstr>Babhta 6 Freagraí</vt:lpstr>
      <vt:lpstr>Babhta 6 Freagraí</vt:lpstr>
      <vt:lpstr>Babhta 6 Freagraí</vt:lpstr>
      <vt:lpstr>Babhta 6</vt:lpstr>
      <vt:lpstr>Babhta 6 Freagraí</vt:lpstr>
      <vt:lpstr>Babhta 8</vt:lpstr>
      <vt:lpstr>Babhta 8</vt:lpstr>
      <vt:lpstr>Babhta 8</vt:lpstr>
      <vt:lpstr>Babhta 8</vt:lpstr>
      <vt:lpstr>Babhta 8</vt:lpstr>
      <vt:lpstr>Babhta 8</vt:lpstr>
      <vt:lpstr>Babhta 8</vt:lpstr>
      <vt:lpstr>Babhta 7 Freagraí</vt:lpstr>
      <vt:lpstr>Babhta 7 Freagraí</vt:lpstr>
      <vt:lpstr>Babhta 7 Freagraí</vt:lpstr>
      <vt:lpstr>Babhta 7 Freagraí</vt:lpstr>
      <vt:lpstr>Babhta 7 Freagraí</vt:lpstr>
      <vt:lpstr>Babhta 7 Freagraí</vt:lpstr>
      <vt:lpstr>Babhta 7 Freagraí</vt:lpstr>
      <vt:lpstr>Babhta 8 Freagraí</vt:lpstr>
      <vt:lpstr>Babhta 8 Freagraí</vt:lpstr>
      <vt:lpstr>Babhta 8 Freagraí</vt:lpstr>
      <vt:lpstr>Babhta 8 Freagraí</vt:lpstr>
      <vt:lpstr>Babhta 8 Freagraí</vt:lpstr>
      <vt:lpstr>Babhta 8 Freagraí</vt:lpstr>
      <vt:lpstr>Babhta 8 Freagraí</vt:lpstr>
      <vt:lpstr>Babhta Réitigh</vt:lpstr>
      <vt:lpstr>Babhta Réitigh</vt:lpstr>
      <vt:lpstr>Babhta Réitigh</vt:lpstr>
      <vt:lpstr>Babhta Réitigh</vt:lpstr>
      <vt:lpstr>Babhta Réitigh</vt:lpstr>
      <vt:lpstr>Babhta Réitigh</vt:lpstr>
      <vt:lpstr>Babhta Réitigh</vt:lpstr>
      <vt:lpstr>Babhta Réitigh: Freagraí</vt:lpstr>
      <vt:lpstr>Babhta Réitigh Freagraí</vt:lpstr>
      <vt:lpstr>Babhta Réitigh Freagraí</vt:lpstr>
      <vt:lpstr>Babhta Réitigh Freagraí</vt:lpstr>
      <vt:lpstr>Babhta Réitigh Freagraí</vt:lpstr>
      <vt:lpstr>Babhta Réitigh Freagraí</vt:lpstr>
      <vt:lpstr>Babhta Réitigh Freagraí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Damien</cp:lastModifiedBy>
  <cp:revision>758</cp:revision>
  <dcterms:created xsi:type="dcterms:W3CDTF">2010-05-23T14:28:12Z</dcterms:created>
  <dcterms:modified xsi:type="dcterms:W3CDTF">2017-03-12T19:24:22Z</dcterms:modified>
</cp:coreProperties>
</file>