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71" r:id="rId5"/>
    <p:sldId id="272" r:id="rId6"/>
    <p:sldId id="258" r:id="rId7"/>
    <p:sldId id="273" r:id="rId8"/>
    <p:sldId id="274" r:id="rId9"/>
    <p:sldId id="259" r:id="rId10"/>
    <p:sldId id="275" r:id="rId11"/>
    <p:sldId id="260" r:id="rId12"/>
    <p:sldId id="268" r:id="rId13"/>
    <p:sldId id="270" r:id="rId14"/>
    <p:sldId id="269" r:id="rId15"/>
    <p:sldId id="261" r:id="rId16"/>
    <p:sldId id="262" r:id="rId17"/>
    <p:sldId id="263" r:id="rId18"/>
    <p:sldId id="265" r:id="rId19"/>
    <p:sldId id="276" r:id="rId20"/>
    <p:sldId id="266" r:id="rId21"/>
    <p:sldId id="277" r:id="rId22"/>
    <p:sldId id="26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D6A2A5B-8A2D-4EDD-8B6C-A33995C1064E}" type="datetimeFigureOut">
              <a:rPr lang="en-IE" smtClean="0"/>
              <a:t>06/02/2017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D6E36AE-2B3D-4B69-8D2B-68E738103EB7}" type="slidenum">
              <a:rPr lang="en-IE" smtClean="0"/>
              <a:t>‹#›</a:t>
            </a:fld>
            <a:endParaRPr lang="en-IE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z="4800" b="1" dirty="0" err="1" smtClean="0"/>
              <a:t>Naomh</a:t>
            </a:r>
            <a:r>
              <a:rPr lang="en-IE" sz="4800" b="1" dirty="0" smtClean="0"/>
              <a:t> </a:t>
            </a:r>
            <a:r>
              <a:rPr lang="en-IE" sz="4800" b="1" dirty="0" err="1" smtClean="0"/>
              <a:t>Pádraig</a:t>
            </a:r>
            <a:endParaRPr lang="en-IE" sz="4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1160021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060848"/>
            <a:ext cx="4222812" cy="375706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Bhíodh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ag </a:t>
            </a:r>
            <a:r>
              <a:rPr lang="en-IE" sz="4800" dirty="0" err="1" smtClean="0"/>
              <a:t>rá</a:t>
            </a:r>
            <a:r>
              <a:rPr lang="en-IE" sz="4800" dirty="0" smtClean="0"/>
              <a:t> </a:t>
            </a:r>
            <a:r>
              <a:rPr lang="en-IE" sz="4800" dirty="0" err="1" smtClean="0"/>
              <a:t>paidreacha</a:t>
            </a:r>
            <a:r>
              <a:rPr lang="en-IE" sz="4800" dirty="0" smtClean="0"/>
              <a:t> </a:t>
            </a:r>
            <a:r>
              <a:rPr lang="en-IE" sz="4800" dirty="0" err="1" smtClean="0"/>
              <a:t>gach</a:t>
            </a:r>
            <a:r>
              <a:rPr lang="en-IE" sz="4800" dirty="0" smtClean="0"/>
              <a:t> </a:t>
            </a:r>
            <a:r>
              <a:rPr lang="en-IE" sz="4800" dirty="0" err="1" smtClean="0"/>
              <a:t>lá</a:t>
            </a:r>
            <a:r>
              <a:rPr lang="en-IE" sz="4800" dirty="0" smtClean="0"/>
              <a:t> </a:t>
            </a:r>
            <a:r>
              <a:rPr lang="en-IE" sz="4800" dirty="0" err="1" smtClean="0"/>
              <a:t>agus</a:t>
            </a:r>
            <a:r>
              <a:rPr lang="en-IE" sz="4800" dirty="0" smtClean="0"/>
              <a:t> </a:t>
            </a:r>
            <a:r>
              <a:rPr lang="en-IE" sz="4800" dirty="0" err="1" smtClean="0"/>
              <a:t>oíche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2135113" cy="3376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430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Oíche</a:t>
            </a:r>
            <a:r>
              <a:rPr lang="en-IE" sz="4800" dirty="0" smtClean="0"/>
              <a:t> </a:t>
            </a:r>
            <a:r>
              <a:rPr lang="en-IE" sz="4800" dirty="0" err="1" smtClean="0"/>
              <a:t>amháin</a:t>
            </a:r>
            <a:r>
              <a:rPr lang="en-IE" sz="4800" dirty="0" smtClean="0"/>
              <a:t>, </a:t>
            </a:r>
            <a:r>
              <a:rPr lang="en-IE" sz="4800" dirty="0" err="1" smtClean="0"/>
              <a:t>chuala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aingeal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19872" y="2924944"/>
            <a:ext cx="283253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383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8" y="2924944"/>
            <a:ext cx="283253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4859897" y="1772816"/>
            <a:ext cx="3888432" cy="2808312"/>
          </a:xfrm>
          <a:prstGeom prst="wedgeRoundRectCallout">
            <a:avLst>
              <a:gd name="adj1" fmla="val -101738"/>
              <a:gd name="adj2" fmla="val 44670"/>
              <a:gd name="adj3" fmla="val 16667"/>
            </a:avLst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600" b="1" dirty="0" err="1" smtClean="0"/>
              <a:t>Éirigh</a:t>
            </a:r>
            <a:r>
              <a:rPr lang="en-IE" sz="3600" b="1" dirty="0" smtClean="0"/>
              <a:t>, a </a:t>
            </a:r>
            <a:r>
              <a:rPr lang="en-IE" sz="3600" b="1" dirty="0" err="1" smtClean="0"/>
              <a:t>Phádraig</a:t>
            </a:r>
            <a:r>
              <a:rPr lang="en-IE" sz="3600" b="1" dirty="0" smtClean="0"/>
              <a:t>. </a:t>
            </a:r>
            <a:r>
              <a:rPr lang="en-IE" sz="3600" b="1" dirty="0" err="1" smtClean="0"/>
              <a:t>Tá</a:t>
            </a:r>
            <a:r>
              <a:rPr lang="en-IE" sz="3600" b="1" dirty="0" smtClean="0"/>
              <a:t> long ag </a:t>
            </a:r>
            <a:r>
              <a:rPr lang="en-IE" sz="3600" b="1" dirty="0" err="1" smtClean="0"/>
              <a:t>fanacht</a:t>
            </a:r>
            <a:r>
              <a:rPr lang="en-IE" sz="3600" b="1" dirty="0" smtClean="0"/>
              <a:t> </a:t>
            </a:r>
            <a:r>
              <a:rPr lang="en-IE" sz="3600" b="1" dirty="0" err="1" smtClean="0"/>
              <a:t>leat</a:t>
            </a:r>
            <a:r>
              <a:rPr lang="en-IE" sz="3600" b="1" dirty="0" smtClean="0"/>
              <a:t>.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35498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28184" y="1916832"/>
            <a:ext cx="25146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1043608" y="2431963"/>
            <a:ext cx="3888432" cy="2808312"/>
          </a:xfrm>
          <a:prstGeom prst="wedgeRoundRectCallout">
            <a:avLst>
              <a:gd name="adj1" fmla="val 106368"/>
              <a:gd name="adj2" fmla="val -40315"/>
              <a:gd name="adj3" fmla="val 16667"/>
            </a:avLst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 smtClean="0"/>
              <a:t>Ó, </a:t>
            </a:r>
            <a:r>
              <a:rPr lang="en-IE" sz="4000" b="1" dirty="0" err="1" smtClean="0"/>
              <a:t>buíochas</a:t>
            </a:r>
            <a:r>
              <a:rPr lang="en-IE" sz="4000" b="1" dirty="0" smtClean="0"/>
              <a:t> le </a:t>
            </a:r>
            <a:r>
              <a:rPr lang="en-IE" sz="4000" b="1" dirty="0" err="1" smtClean="0"/>
              <a:t>Dia</a:t>
            </a:r>
            <a:r>
              <a:rPr lang="en-IE" sz="4000" b="1" dirty="0" smtClean="0"/>
              <a:t>! </a:t>
            </a:r>
            <a:r>
              <a:rPr lang="en-IE" sz="4000" b="1" dirty="0" err="1" smtClean="0"/>
              <a:t>Cá</a:t>
            </a:r>
            <a:r>
              <a:rPr lang="en-IE" sz="4000" b="1" dirty="0" smtClean="0"/>
              <a:t> </a:t>
            </a:r>
            <a:r>
              <a:rPr lang="en-IE" sz="4000" b="1" dirty="0" err="1" smtClean="0"/>
              <a:t>bhfuil</a:t>
            </a:r>
            <a:r>
              <a:rPr lang="en-IE" sz="4000" b="1" dirty="0" smtClean="0"/>
              <a:t> an long?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124474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8" y="2924944"/>
            <a:ext cx="283253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4859897" y="1772816"/>
            <a:ext cx="3888432" cy="2808312"/>
          </a:xfrm>
          <a:prstGeom prst="wedgeRoundRectCallout">
            <a:avLst>
              <a:gd name="adj1" fmla="val -101738"/>
              <a:gd name="adj2" fmla="val 44670"/>
              <a:gd name="adj3" fmla="val 16667"/>
            </a:avLst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000" b="1" dirty="0" smtClean="0"/>
              <a:t>Lean </a:t>
            </a:r>
            <a:r>
              <a:rPr lang="en-IE" sz="6000" b="1" dirty="0" err="1" smtClean="0"/>
              <a:t>mise</a:t>
            </a:r>
            <a:endParaRPr lang="en-IE" sz="6000" b="1" dirty="0"/>
          </a:p>
        </p:txBody>
      </p:sp>
    </p:spTree>
    <p:extLst>
      <p:ext uri="{BB962C8B-B14F-4D97-AF65-F5344CB8AC3E}">
        <p14:creationId xmlns:p14="http://schemas.microsoft.com/office/powerpoint/2010/main" val="3008419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807" y="1726678"/>
            <a:ext cx="375476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Chuaigh</a:t>
            </a:r>
            <a:r>
              <a:rPr lang="en-IE" sz="4800" dirty="0" smtClean="0"/>
              <a:t> </a:t>
            </a:r>
            <a:r>
              <a:rPr lang="en-IE" sz="4800" dirty="0" err="1" smtClean="0"/>
              <a:t>Pádraig</a:t>
            </a:r>
            <a:r>
              <a:rPr lang="en-IE" sz="4800" dirty="0" smtClean="0"/>
              <a:t> </a:t>
            </a:r>
            <a:r>
              <a:rPr lang="en-IE" sz="4800" dirty="0" err="1" smtClean="0"/>
              <a:t>abhaile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bhord</a:t>
            </a:r>
            <a:r>
              <a:rPr lang="en-IE" sz="4800" dirty="0" smtClean="0"/>
              <a:t> na </a:t>
            </a:r>
            <a:r>
              <a:rPr lang="en-IE" sz="4800" dirty="0" err="1" smtClean="0"/>
              <a:t>loinge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16832"/>
            <a:ext cx="3171825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616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6000" dirty="0" err="1" smtClean="0"/>
              <a:t>Chuir</a:t>
            </a:r>
            <a:r>
              <a:rPr lang="en-IE" sz="6000" dirty="0" smtClean="0"/>
              <a:t> a </a:t>
            </a:r>
            <a:r>
              <a:rPr lang="en-IE" sz="6000" dirty="0" err="1" smtClean="0"/>
              <a:t>mhuintir</a:t>
            </a:r>
            <a:r>
              <a:rPr lang="en-IE" sz="6000" dirty="0" smtClean="0"/>
              <a:t> </a:t>
            </a:r>
            <a:r>
              <a:rPr lang="en-IE" sz="6000" dirty="0" err="1" smtClean="0"/>
              <a:t>fáilte</a:t>
            </a:r>
            <a:r>
              <a:rPr lang="en-IE" sz="6000" dirty="0" smtClean="0"/>
              <a:t> </a:t>
            </a:r>
            <a:r>
              <a:rPr lang="en-IE" sz="6000" dirty="0" err="1" smtClean="0"/>
              <a:t>mhór</a:t>
            </a:r>
            <a:r>
              <a:rPr lang="en-IE" sz="6000" dirty="0" smtClean="0"/>
              <a:t> </a:t>
            </a:r>
            <a:r>
              <a:rPr lang="en-IE" sz="6000" dirty="0" err="1" smtClean="0"/>
              <a:t>roimhe</a:t>
            </a:r>
            <a:r>
              <a:rPr lang="en-IE" sz="6000" dirty="0" smtClean="0"/>
              <a:t>. </a:t>
            </a:r>
            <a:r>
              <a:rPr lang="en-IE" sz="6000" dirty="0" err="1" smtClean="0"/>
              <a:t>Bhí</a:t>
            </a:r>
            <a:r>
              <a:rPr lang="en-IE" sz="6000" dirty="0" smtClean="0"/>
              <a:t> </a:t>
            </a:r>
            <a:r>
              <a:rPr lang="en-IE" sz="6000" dirty="0" err="1" smtClean="0"/>
              <a:t>áthas</a:t>
            </a:r>
            <a:r>
              <a:rPr lang="en-IE" sz="6000" dirty="0" smtClean="0"/>
              <a:t> air a </a:t>
            </a:r>
            <a:r>
              <a:rPr lang="en-IE" sz="6000" dirty="0" err="1" smtClean="0"/>
              <a:t>bheith</a:t>
            </a:r>
            <a:r>
              <a:rPr lang="en-IE" sz="6000" dirty="0" smtClean="0"/>
              <a:t> </a:t>
            </a:r>
            <a:r>
              <a:rPr lang="en-IE" sz="6000" dirty="0" err="1" smtClean="0"/>
              <a:t>sa</a:t>
            </a:r>
            <a:r>
              <a:rPr lang="en-IE" sz="6000" dirty="0" smtClean="0"/>
              <a:t> </a:t>
            </a:r>
            <a:r>
              <a:rPr lang="en-IE" sz="6000" dirty="0" err="1" smtClean="0"/>
              <a:t>bhaile</a:t>
            </a:r>
            <a:r>
              <a:rPr lang="en-IE" sz="6000" dirty="0" smtClean="0"/>
              <a:t> </a:t>
            </a:r>
            <a:r>
              <a:rPr lang="en-IE" sz="6000" dirty="0" err="1" smtClean="0"/>
              <a:t>arís</a:t>
            </a:r>
            <a:r>
              <a:rPr lang="en-IE" sz="6000" dirty="0" smtClean="0"/>
              <a:t>.</a:t>
            </a:r>
            <a:endParaRPr lang="en-IE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2790523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IE" sz="4800" dirty="0" smtClean="0"/>
              <a:t>Ach, </a:t>
            </a:r>
            <a:r>
              <a:rPr lang="en-IE" sz="4800" dirty="0" err="1" smtClean="0"/>
              <a:t>bhí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i</a:t>
            </a:r>
            <a:r>
              <a:rPr lang="en-IE" sz="4800" dirty="0" smtClean="0"/>
              <a:t> </a:t>
            </a:r>
            <a:r>
              <a:rPr lang="en-IE" sz="4800" dirty="0" err="1" smtClean="0"/>
              <a:t>gcónaí</a:t>
            </a:r>
            <a:r>
              <a:rPr lang="en-IE" sz="4800" dirty="0" smtClean="0"/>
              <a:t> ag </a:t>
            </a:r>
            <a:r>
              <a:rPr lang="en-IE" sz="4800" dirty="0" err="1" smtClean="0"/>
              <a:t>cuimhneamh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mhuintir</a:t>
            </a:r>
            <a:r>
              <a:rPr lang="en-IE" sz="4800" dirty="0" smtClean="0"/>
              <a:t> na </a:t>
            </a:r>
            <a:r>
              <a:rPr lang="en-IE" sz="4800" dirty="0" err="1" smtClean="0"/>
              <a:t>hÉireann</a:t>
            </a:r>
            <a:r>
              <a:rPr lang="en-IE" sz="4800" dirty="0" smtClean="0"/>
              <a:t>. Ba </a:t>
            </a:r>
            <a:r>
              <a:rPr lang="en-IE" sz="4800" dirty="0" err="1" smtClean="0"/>
              <a:t>thrua</a:t>
            </a:r>
            <a:r>
              <a:rPr lang="en-IE" sz="4800" dirty="0" smtClean="0"/>
              <a:t> leis na </a:t>
            </a:r>
            <a:r>
              <a:rPr lang="en-IE" sz="4800" dirty="0" err="1" smtClean="0"/>
              <a:t>páistí</a:t>
            </a:r>
            <a:r>
              <a:rPr lang="en-IE" sz="4800" dirty="0" smtClean="0"/>
              <a:t> mar </a:t>
            </a:r>
            <a:r>
              <a:rPr lang="en-IE" sz="4800" dirty="0" err="1" smtClean="0"/>
              <a:t>nach</a:t>
            </a:r>
            <a:r>
              <a:rPr lang="en-IE" sz="4800" dirty="0" smtClean="0"/>
              <a:t> </a:t>
            </a:r>
            <a:r>
              <a:rPr lang="en-IE" sz="4800" dirty="0" err="1" smtClean="0"/>
              <a:t>raibh</a:t>
            </a:r>
            <a:r>
              <a:rPr lang="en-IE" sz="4800" dirty="0" smtClean="0"/>
              <a:t> </a:t>
            </a:r>
            <a:r>
              <a:rPr lang="en-IE" sz="4800" dirty="0" err="1" smtClean="0"/>
              <a:t>aon</a:t>
            </a:r>
            <a:r>
              <a:rPr lang="en-IE" sz="4800" dirty="0" smtClean="0"/>
              <a:t> </a:t>
            </a:r>
            <a:r>
              <a:rPr lang="en-IE" sz="4800" dirty="0" err="1" smtClean="0"/>
              <a:t>eolas</a:t>
            </a:r>
            <a:r>
              <a:rPr lang="en-IE" sz="4800" dirty="0" smtClean="0"/>
              <a:t> </a:t>
            </a:r>
            <a:r>
              <a:rPr lang="en-IE" sz="4800" dirty="0" err="1" smtClean="0"/>
              <a:t>acu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Íosa</a:t>
            </a:r>
            <a:r>
              <a:rPr lang="en-IE" sz="4800" dirty="0" smtClean="0"/>
              <a:t> </a:t>
            </a:r>
            <a:r>
              <a:rPr lang="en-IE" sz="4800" dirty="0" err="1" smtClean="0"/>
              <a:t>Críost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104965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74" y="4221088"/>
            <a:ext cx="29622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11480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Oíche</a:t>
            </a:r>
            <a:r>
              <a:rPr lang="en-IE" sz="4800" dirty="0" smtClean="0"/>
              <a:t> </a:t>
            </a:r>
            <a:r>
              <a:rPr lang="en-IE" sz="4800" dirty="0" err="1" smtClean="0"/>
              <a:t>amháin</a:t>
            </a:r>
            <a:r>
              <a:rPr lang="en-IE" sz="4800" dirty="0" smtClean="0"/>
              <a:t>, </a:t>
            </a:r>
            <a:r>
              <a:rPr lang="en-IE" sz="4800" dirty="0" err="1" smtClean="0"/>
              <a:t>bhí</a:t>
            </a:r>
            <a:r>
              <a:rPr lang="en-IE" sz="4800" dirty="0" smtClean="0"/>
              <a:t> </a:t>
            </a:r>
            <a:r>
              <a:rPr lang="en-IE" sz="4800" dirty="0" err="1" smtClean="0"/>
              <a:t>brionglóid</a:t>
            </a:r>
            <a:r>
              <a:rPr lang="en-IE" sz="4800" dirty="0" smtClean="0"/>
              <a:t> </a:t>
            </a:r>
            <a:r>
              <a:rPr lang="en-IE" sz="4800" dirty="0" err="1" smtClean="0"/>
              <a:t>aige</a:t>
            </a:r>
            <a:r>
              <a:rPr lang="en-IE" sz="4800" dirty="0" smtClean="0"/>
              <a:t>. 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sp>
        <p:nvSpPr>
          <p:cNvPr id="5" name="Cloud Callout 4"/>
          <p:cNvSpPr/>
          <p:nvPr/>
        </p:nvSpPr>
        <p:spPr>
          <a:xfrm>
            <a:off x="4427984" y="1685730"/>
            <a:ext cx="3790963" cy="2016224"/>
          </a:xfrm>
          <a:prstGeom prst="cloudCallout">
            <a:avLst>
              <a:gd name="adj1" fmla="val -29678"/>
              <a:gd name="adj2" fmla="val 98669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 smtClean="0"/>
              <a:t>Tar </a:t>
            </a:r>
            <a:r>
              <a:rPr lang="en-IE" sz="3200" b="1" dirty="0" err="1" smtClean="0"/>
              <a:t>ar</a:t>
            </a:r>
            <a:r>
              <a:rPr lang="en-IE" sz="3200" b="1" dirty="0" smtClean="0"/>
              <a:t> </a:t>
            </a:r>
            <a:r>
              <a:rPr lang="en-IE" sz="3200" b="1" dirty="0" err="1" smtClean="0"/>
              <a:t>ais</a:t>
            </a:r>
            <a:r>
              <a:rPr lang="en-IE" sz="3200" b="1" dirty="0" smtClean="0"/>
              <a:t>, a </a:t>
            </a:r>
            <a:r>
              <a:rPr lang="en-IE" sz="3200" b="1" dirty="0" err="1" smtClean="0"/>
              <a:t>Phádraig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58372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Chuala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muintir</a:t>
            </a:r>
            <a:r>
              <a:rPr lang="en-IE" sz="4800" dirty="0" smtClean="0"/>
              <a:t> na </a:t>
            </a:r>
            <a:r>
              <a:rPr lang="en-IE" sz="4800" dirty="0" err="1" smtClean="0"/>
              <a:t>hÉireann</a:t>
            </a:r>
            <a:r>
              <a:rPr lang="en-IE" sz="4800" dirty="0" smtClean="0"/>
              <a:t> ag </a:t>
            </a:r>
            <a:r>
              <a:rPr lang="en-IE" sz="4800" dirty="0" err="1" smtClean="0"/>
              <a:t>glaoch</a:t>
            </a:r>
            <a:r>
              <a:rPr lang="en-IE" sz="4800" dirty="0" smtClean="0"/>
              <a:t> air. </a:t>
            </a:r>
            <a:r>
              <a:rPr lang="en-IE" sz="4800" dirty="0" err="1" smtClean="0"/>
              <a:t>D’iarr</a:t>
            </a:r>
            <a:r>
              <a:rPr lang="en-IE" sz="4800" dirty="0" smtClean="0"/>
              <a:t> </a:t>
            </a:r>
            <a:r>
              <a:rPr lang="en-IE" sz="4800" dirty="0" err="1" smtClean="0"/>
              <a:t>siad</a:t>
            </a:r>
            <a:r>
              <a:rPr lang="en-IE" sz="4800" dirty="0" smtClean="0"/>
              <a:t> air </a:t>
            </a:r>
            <a:r>
              <a:rPr lang="en-IE" sz="4800" dirty="0" err="1" smtClean="0"/>
              <a:t>teacht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ais</a:t>
            </a:r>
            <a:r>
              <a:rPr lang="en-IE" sz="4800" dirty="0" smtClean="0"/>
              <a:t> </a:t>
            </a:r>
            <a:r>
              <a:rPr lang="en-IE" sz="4800" dirty="0" err="1" smtClean="0"/>
              <a:t>agus</a:t>
            </a:r>
            <a:r>
              <a:rPr lang="en-IE" sz="4800" dirty="0" smtClean="0"/>
              <a:t> </a:t>
            </a:r>
            <a:r>
              <a:rPr lang="en-IE" sz="4800" dirty="0" err="1" smtClean="0"/>
              <a:t>eolas</a:t>
            </a:r>
            <a:r>
              <a:rPr lang="en-IE" sz="4800" dirty="0" smtClean="0"/>
              <a:t> a </a:t>
            </a:r>
            <a:r>
              <a:rPr lang="en-IE" sz="4800" dirty="0" err="1" smtClean="0"/>
              <a:t>thabhairt</a:t>
            </a:r>
            <a:r>
              <a:rPr lang="en-IE" sz="4800" dirty="0" smtClean="0"/>
              <a:t> </a:t>
            </a:r>
            <a:r>
              <a:rPr lang="en-IE" sz="4800" dirty="0" err="1" smtClean="0"/>
              <a:t>dóibh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Dhia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369648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24435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IE" sz="3200" b="1" dirty="0" err="1" smtClean="0"/>
              <a:t>Téacs</a:t>
            </a:r>
            <a:r>
              <a:rPr lang="en-IE" sz="3200" b="1" dirty="0" smtClean="0"/>
              <a:t> </a:t>
            </a:r>
            <a:r>
              <a:rPr lang="en-IE" sz="3200" b="1" dirty="0" err="1" smtClean="0"/>
              <a:t>tógtha</a:t>
            </a:r>
            <a:r>
              <a:rPr lang="en-IE" sz="3200" b="1" dirty="0" smtClean="0"/>
              <a:t> ó “Sean </a:t>
            </a:r>
            <a:r>
              <a:rPr lang="en-IE" sz="3200" b="1" dirty="0" err="1" smtClean="0"/>
              <a:t>Neidí</a:t>
            </a:r>
            <a:r>
              <a:rPr lang="en-IE" sz="3200" b="1" dirty="0" smtClean="0"/>
              <a:t>” – (</a:t>
            </a:r>
            <a:r>
              <a:rPr lang="en-IE" sz="3200" b="1" dirty="0" err="1" smtClean="0"/>
              <a:t>Buntús</a:t>
            </a:r>
            <a:r>
              <a:rPr lang="en-IE" sz="3200" b="1" dirty="0" smtClean="0"/>
              <a:t>) </a:t>
            </a:r>
            <a:r>
              <a:rPr lang="en-IE" sz="3200" b="1" dirty="0" err="1" smtClean="0"/>
              <a:t>cúrsa</a:t>
            </a:r>
            <a:r>
              <a:rPr lang="en-IE" sz="3200" b="1" dirty="0" smtClean="0"/>
              <a:t> </a:t>
            </a:r>
            <a:r>
              <a:rPr lang="en-IE" sz="3200" b="1" dirty="0" err="1" smtClean="0"/>
              <a:t>comhrá</a:t>
            </a:r>
            <a:r>
              <a:rPr lang="en-IE" sz="3200" b="1" dirty="0" smtClean="0"/>
              <a:t> </a:t>
            </a:r>
            <a:r>
              <a:rPr lang="en-IE" sz="3200" b="1" dirty="0" err="1" smtClean="0"/>
              <a:t>Gaeilge</a:t>
            </a:r>
            <a:r>
              <a:rPr lang="en-IE" sz="3200" b="1" dirty="0" smtClean="0"/>
              <a:t> le </a:t>
            </a:r>
            <a:r>
              <a:rPr lang="en-IE" sz="3200" b="1" dirty="0" err="1" smtClean="0"/>
              <a:t>haghaidh</a:t>
            </a:r>
            <a:r>
              <a:rPr lang="en-IE" sz="3200" b="1" dirty="0" smtClean="0"/>
              <a:t> Rang VI.</a:t>
            </a:r>
            <a:endParaRPr lang="en-IE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1750709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266928" cy="437356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IE" sz="4800" dirty="0" err="1" smtClean="0"/>
              <a:t>Chuir</a:t>
            </a:r>
            <a:r>
              <a:rPr lang="en-IE" sz="4800" dirty="0" smtClean="0"/>
              <a:t> a </a:t>
            </a:r>
            <a:r>
              <a:rPr lang="en-IE" sz="4800" dirty="0" err="1" smtClean="0"/>
              <a:t>mhuintir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scoil</a:t>
            </a:r>
            <a:r>
              <a:rPr lang="en-IE" sz="4800" dirty="0" smtClean="0"/>
              <a:t> </a:t>
            </a:r>
            <a:r>
              <a:rPr lang="en-IE" sz="4800" dirty="0" err="1" smtClean="0"/>
              <a:t>sa</a:t>
            </a:r>
            <a:r>
              <a:rPr lang="en-IE" sz="4800" dirty="0" smtClean="0"/>
              <a:t> </a:t>
            </a:r>
            <a:r>
              <a:rPr lang="en-IE" sz="4800" dirty="0" err="1" smtClean="0"/>
              <a:t>Fhrainc</a:t>
            </a:r>
            <a:r>
              <a:rPr lang="en-IE" sz="4800" dirty="0" smtClean="0"/>
              <a:t> é. Tar </a:t>
            </a:r>
            <a:r>
              <a:rPr lang="en-IE" sz="4800" dirty="0" err="1" smtClean="0"/>
              <a:t>éis</a:t>
            </a:r>
            <a:r>
              <a:rPr lang="en-IE" sz="4800" dirty="0" smtClean="0"/>
              <a:t> </a:t>
            </a:r>
            <a:r>
              <a:rPr lang="en-IE" sz="4800" dirty="0" err="1" smtClean="0"/>
              <a:t>roinnt</a:t>
            </a:r>
            <a:r>
              <a:rPr lang="en-IE" sz="4800" dirty="0" smtClean="0"/>
              <a:t> </a:t>
            </a:r>
            <a:r>
              <a:rPr lang="en-IE" sz="4800" dirty="0" err="1" smtClean="0"/>
              <a:t>blianta</a:t>
            </a:r>
            <a:r>
              <a:rPr lang="en-IE" sz="4800" dirty="0" smtClean="0"/>
              <a:t> </a:t>
            </a:r>
            <a:r>
              <a:rPr lang="en-IE" sz="4800" dirty="0" err="1" smtClean="0"/>
              <a:t>rinneadh</a:t>
            </a:r>
            <a:r>
              <a:rPr lang="en-IE" sz="4800" dirty="0" smtClean="0"/>
              <a:t> </a:t>
            </a:r>
            <a:r>
              <a:rPr lang="en-IE" sz="4800" dirty="0" err="1" smtClean="0"/>
              <a:t>sagart</a:t>
            </a:r>
            <a:r>
              <a:rPr lang="en-IE" sz="4800" dirty="0" smtClean="0"/>
              <a:t> de. 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083" y="1916832"/>
            <a:ext cx="23622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534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0" y="1752600"/>
            <a:ext cx="375476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smtClean="0"/>
              <a:t>Ina </a:t>
            </a:r>
            <a:r>
              <a:rPr lang="en-IE" sz="4800" dirty="0" err="1" smtClean="0"/>
              <a:t>dhiaidh</a:t>
            </a:r>
            <a:r>
              <a:rPr lang="en-IE" sz="4800" dirty="0" smtClean="0"/>
              <a:t> sin </a:t>
            </a:r>
            <a:r>
              <a:rPr lang="en-IE" sz="4800" dirty="0" err="1" smtClean="0"/>
              <a:t>rinneadh</a:t>
            </a:r>
            <a:r>
              <a:rPr lang="en-IE" sz="4800" dirty="0" smtClean="0"/>
              <a:t> </a:t>
            </a:r>
            <a:r>
              <a:rPr lang="en-IE" sz="4800" dirty="0" err="1" smtClean="0"/>
              <a:t>easpag</a:t>
            </a:r>
            <a:r>
              <a:rPr lang="en-IE" sz="4800" dirty="0" smtClean="0"/>
              <a:t> de.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3141712" cy="3976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548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904" y="1752600"/>
            <a:ext cx="4978896" cy="437356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IE" sz="4800" dirty="0" err="1" smtClean="0"/>
              <a:t>Tháinig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ais</a:t>
            </a:r>
            <a:r>
              <a:rPr lang="en-IE" sz="4800" dirty="0" smtClean="0"/>
              <a:t> go </a:t>
            </a:r>
            <a:r>
              <a:rPr lang="en-IE" sz="4800" dirty="0" err="1" smtClean="0"/>
              <a:t>hÉirinn</a:t>
            </a:r>
            <a:r>
              <a:rPr lang="en-IE" sz="4800" dirty="0" smtClean="0"/>
              <a:t>. </a:t>
            </a:r>
            <a:r>
              <a:rPr lang="en-IE" sz="4800" dirty="0" err="1" smtClean="0"/>
              <a:t>Thaistil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fud na </a:t>
            </a:r>
            <a:r>
              <a:rPr lang="en-IE" sz="4800" dirty="0" err="1" smtClean="0"/>
              <a:t>tíre</a:t>
            </a:r>
            <a:r>
              <a:rPr lang="en-IE" sz="4800" dirty="0" smtClean="0"/>
              <a:t> </a:t>
            </a:r>
            <a:r>
              <a:rPr lang="en-IE" sz="4800" dirty="0" err="1" smtClean="0"/>
              <a:t>agus</a:t>
            </a:r>
            <a:r>
              <a:rPr lang="en-IE" sz="4800" dirty="0" smtClean="0"/>
              <a:t> </a:t>
            </a:r>
            <a:r>
              <a:rPr lang="en-IE" sz="4800" dirty="0" err="1" smtClean="0"/>
              <a:t>bhaist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na </a:t>
            </a:r>
            <a:r>
              <a:rPr lang="en-IE" sz="4800" dirty="0" err="1" smtClean="0"/>
              <a:t>daoine</a:t>
            </a:r>
            <a:r>
              <a:rPr lang="en-IE" sz="4800" dirty="0" smtClean="0"/>
              <a:t>. 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42" y="2132856"/>
            <a:ext cx="3093271" cy="28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43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690864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Thóg</a:t>
            </a:r>
            <a:r>
              <a:rPr lang="en-IE" sz="4800" dirty="0" smtClean="0"/>
              <a:t> </a:t>
            </a:r>
            <a:r>
              <a:rPr lang="en-IE" sz="4800" dirty="0" err="1" smtClean="0"/>
              <a:t>sé</a:t>
            </a:r>
            <a:r>
              <a:rPr lang="en-IE" sz="4800" dirty="0" smtClean="0"/>
              <a:t> </a:t>
            </a:r>
            <a:r>
              <a:rPr lang="en-IE" sz="4800" dirty="0" err="1" smtClean="0"/>
              <a:t>séipéil</a:t>
            </a:r>
            <a:r>
              <a:rPr lang="en-IE" sz="4800" dirty="0" smtClean="0"/>
              <a:t>, </a:t>
            </a:r>
            <a:r>
              <a:rPr lang="en-IE" sz="4800" dirty="0" err="1" smtClean="0"/>
              <a:t>scoileanna</a:t>
            </a:r>
            <a:r>
              <a:rPr lang="en-IE" sz="4800" dirty="0" smtClean="0"/>
              <a:t> </a:t>
            </a:r>
            <a:r>
              <a:rPr lang="en-IE" sz="4800" dirty="0" err="1" smtClean="0"/>
              <a:t>agus</a:t>
            </a:r>
            <a:r>
              <a:rPr lang="en-IE" sz="4800" dirty="0" smtClean="0"/>
              <a:t> </a:t>
            </a:r>
            <a:r>
              <a:rPr lang="en-IE" sz="4800" dirty="0" err="1" smtClean="0"/>
              <a:t>clochair</a:t>
            </a:r>
            <a:r>
              <a:rPr lang="en-IE" sz="4800" dirty="0" smtClean="0"/>
              <a:t> </a:t>
            </a:r>
            <a:r>
              <a:rPr lang="en-IE" sz="4800" dirty="0" err="1" smtClean="0"/>
              <a:t>i</a:t>
            </a:r>
            <a:r>
              <a:rPr lang="en-IE" sz="4800" dirty="0" smtClean="0"/>
              <a:t> </a:t>
            </a:r>
            <a:r>
              <a:rPr lang="en-IE" sz="4800" dirty="0" err="1" smtClean="0"/>
              <a:t>mórán</a:t>
            </a:r>
            <a:r>
              <a:rPr lang="en-IE" sz="4800" dirty="0" smtClean="0"/>
              <a:t> </a:t>
            </a:r>
            <a:r>
              <a:rPr lang="en-IE" sz="4800" dirty="0" err="1" smtClean="0"/>
              <a:t>áiteanna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35" y="2132856"/>
            <a:ext cx="2865319" cy="313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728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0" y="1752600"/>
            <a:ext cx="375476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Bhí</a:t>
            </a:r>
            <a:r>
              <a:rPr lang="en-IE" sz="4800" dirty="0" smtClean="0"/>
              <a:t> </a:t>
            </a:r>
            <a:r>
              <a:rPr lang="en-IE" sz="4800" dirty="0" err="1" smtClean="0"/>
              <a:t>baile</a:t>
            </a:r>
            <a:r>
              <a:rPr lang="en-IE" sz="4800" dirty="0" smtClean="0"/>
              <a:t> </a:t>
            </a:r>
            <a:r>
              <a:rPr lang="en-IE" sz="4800" dirty="0" err="1" smtClean="0"/>
              <a:t>beag</a:t>
            </a:r>
            <a:r>
              <a:rPr lang="en-IE" sz="4800" dirty="0" smtClean="0"/>
              <a:t> </a:t>
            </a:r>
            <a:r>
              <a:rPr lang="en-IE" sz="4800" dirty="0" err="1" smtClean="0"/>
              <a:t>uaigneach</a:t>
            </a:r>
            <a:r>
              <a:rPr lang="en-IE" sz="4800" dirty="0" smtClean="0"/>
              <a:t> </a:t>
            </a:r>
            <a:r>
              <a:rPr lang="en-IE" sz="4800" dirty="0" err="1" smtClean="0"/>
              <a:t>sa</a:t>
            </a:r>
            <a:r>
              <a:rPr lang="en-IE" sz="4800" dirty="0" smtClean="0"/>
              <a:t> </a:t>
            </a:r>
            <a:r>
              <a:rPr lang="en-IE" sz="4800" dirty="0" err="1" smtClean="0"/>
              <a:t>Bhreatain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2901491" cy="4317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222812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D’ionsaigh</a:t>
            </a:r>
            <a:r>
              <a:rPr lang="en-IE" sz="4800" dirty="0" smtClean="0"/>
              <a:t> </a:t>
            </a:r>
            <a:r>
              <a:rPr lang="en-IE" sz="4800" dirty="0" err="1" smtClean="0"/>
              <a:t>saighdiúirí</a:t>
            </a:r>
            <a:r>
              <a:rPr lang="en-IE" sz="4800" dirty="0" smtClean="0"/>
              <a:t> ó </a:t>
            </a:r>
            <a:r>
              <a:rPr lang="en-IE" sz="4800" dirty="0" err="1" smtClean="0"/>
              <a:t>Éirinn</a:t>
            </a:r>
            <a:r>
              <a:rPr lang="en-IE" sz="4800" dirty="0" smtClean="0"/>
              <a:t> an </a:t>
            </a:r>
            <a:r>
              <a:rPr lang="en-IE" sz="4800" dirty="0" err="1" smtClean="0"/>
              <a:t>baile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132856"/>
            <a:ext cx="4095660" cy="344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4388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3968" y="1752600"/>
            <a:ext cx="4402832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Ghabh</a:t>
            </a:r>
            <a:r>
              <a:rPr lang="en-IE" sz="4800" dirty="0" smtClean="0"/>
              <a:t> </a:t>
            </a:r>
            <a:r>
              <a:rPr lang="en-IE" sz="4800" dirty="0" err="1" smtClean="0"/>
              <a:t>siad</a:t>
            </a:r>
            <a:r>
              <a:rPr lang="en-IE" sz="4800" dirty="0" smtClean="0"/>
              <a:t> </a:t>
            </a:r>
            <a:r>
              <a:rPr lang="en-IE" sz="4800" dirty="0" err="1" smtClean="0"/>
              <a:t>gasóg</a:t>
            </a:r>
            <a:r>
              <a:rPr lang="en-IE" sz="4800" dirty="0" smtClean="0"/>
              <a:t> </a:t>
            </a:r>
            <a:r>
              <a:rPr lang="en-IE" sz="4800" dirty="0" err="1" smtClean="0"/>
              <a:t>óg</a:t>
            </a:r>
            <a:r>
              <a:rPr lang="en-IE" sz="4800" dirty="0" smtClean="0"/>
              <a:t> </a:t>
            </a:r>
            <a:r>
              <a:rPr lang="en-IE" sz="4800" dirty="0" err="1" smtClean="0"/>
              <a:t>darbh</a:t>
            </a:r>
            <a:r>
              <a:rPr lang="en-IE" sz="4800" dirty="0" smtClean="0"/>
              <a:t> </a:t>
            </a:r>
            <a:r>
              <a:rPr lang="en-IE" sz="4800" dirty="0" err="1" smtClean="0"/>
              <a:t>ainm</a:t>
            </a:r>
            <a:r>
              <a:rPr lang="en-IE" sz="4800" dirty="0" smtClean="0"/>
              <a:t> </a:t>
            </a:r>
            <a:r>
              <a:rPr lang="en-IE" sz="4800" dirty="0" err="1" smtClean="0"/>
              <a:t>Pádraig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1872208" cy="3394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839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12" y="2335188"/>
            <a:ext cx="3826768" cy="297254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smtClean="0"/>
              <a:t>Thug </a:t>
            </a:r>
            <a:r>
              <a:rPr lang="en-IE" sz="4800" dirty="0" err="1" smtClean="0"/>
              <a:t>siad</a:t>
            </a:r>
            <a:r>
              <a:rPr lang="en-IE" sz="4800" dirty="0" smtClean="0"/>
              <a:t> </a:t>
            </a:r>
            <a:r>
              <a:rPr lang="en-IE" sz="4800" dirty="0" err="1" smtClean="0"/>
              <a:t>leo</a:t>
            </a:r>
            <a:r>
              <a:rPr lang="en-IE" sz="4800" dirty="0" smtClean="0"/>
              <a:t> go </a:t>
            </a:r>
            <a:r>
              <a:rPr lang="en-IE" sz="4800" dirty="0" err="1" smtClean="0"/>
              <a:t>hÉirinn</a:t>
            </a:r>
            <a:r>
              <a:rPr lang="en-IE" sz="4800" dirty="0" smtClean="0"/>
              <a:t> é. 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8840"/>
            <a:ext cx="3090837" cy="3665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930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44" y="2348880"/>
            <a:ext cx="3826768" cy="34045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4800" dirty="0" err="1" smtClean="0"/>
              <a:t>Díoladh</a:t>
            </a:r>
            <a:r>
              <a:rPr lang="en-IE" sz="4800" dirty="0" smtClean="0"/>
              <a:t> é le </a:t>
            </a:r>
            <a:r>
              <a:rPr lang="en-IE" sz="4800" dirty="0" err="1" smtClean="0"/>
              <a:t>feirmeoir</a:t>
            </a:r>
            <a:r>
              <a:rPr lang="en-IE" sz="4800" dirty="0" smtClean="0"/>
              <a:t> </a:t>
            </a:r>
            <a:r>
              <a:rPr lang="en-IE" sz="4800" dirty="0" err="1" smtClean="0"/>
              <a:t>darbh</a:t>
            </a:r>
            <a:r>
              <a:rPr lang="en-IE" sz="4800" dirty="0" smtClean="0"/>
              <a:t> </a:t>
            </a:r>
            <a:r>
              <a:rPr lang="en-IE" sz="4800" dirty="0" err="1" smtClean="0"/>
              <a:t>ainm</a:t>
            </a:r>
            <a:r>
              <a:rPr lang="en-IE" sz="4800" dirty="0" smtClean="0"/>
              <a:t> </a:t>
            </a:r>
            <a:r>
              <a:rPr lang="en-IE" sz="4800" dirty="0" err="1" smtClean="0"/>
              <a:t>Míolchú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3417007" cy="398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34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9694" y="1688918"/>
            <a:ext cx="4330824" cy="437356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IE" sz="4800" dirty="0" err="1" smtClean="0"/>
              <a:t>Chuir</a:t>
            </a:r>
            <a:r>
              <a:rPr lang="en-IE" sz="4800" dirty="0" smtClean="0"/>
              <a:t> </a:t>
            </a:r>
            <a:r>
              <a:rPr lang="en-IE" sz="4800" dirty="0" err="1" smtClean="0"/>
              <a:t>seisean</a:t>
            </a:r>
            <a:r>
              <a:rPr lang="en-IE" sz="4800" dirty="0" smtClean="0"/>
              <a:t> </a:t>
            </a:r>
            <a:r>
              <a:rPr lang="en-IE" sz="4800" dirty="0" err="1" smtClean="0"/>
              <a:t>amach</a:t>
            </a:r>
            <a:r>
              <a:rPr lang="en-IE" sz="4800" dirty="0" smtClean="0"/>
              <a:t> </a:t>
            </a:r>
            <a:r>
              <a:rPr lang="en-IE" sz="4800" dirty="0" err="1" smtClean="0"/>
              <a:t>ar</a:t>
            </a:r>
            <a:r>
              <a:rPr lang="en-IE" sz="4800" dirty="0" smtClean="0"/>
              <a:t> </a:t>
            </a:r>
            <a:r>
              <a:rPr lang="en-IE" sz="4800" dirty="0" err="1" smtClean="0"/>
              <a:t>Shliabh</a:t>
            </a:r>
            <a:r>
              <a:rPr lang="en-IE" sz="4800" dirty="0" smtClean="0"/>
              <a:t> </a:t>
            </a:r>
            <a:r>
              <a:rPr lang="en-IE" sz="4800" dirty="0" err="1" smtClean="0"/>
              <a:t>Mis</a:t>
            </a:r>
            <a:r>
              <a:rPr lang="en-IE" sz="4800" dirty="0" smtClean="0"/>
              <a:t> é ag </a:t>
            </a:r>
            <a:r>
              <a:rPr lang="en-IE" sz="4800" dirty="0" err="1" smtClean="0"/>
              <a:t>tabhairt</a:t>
            </a:r>
            <a:r>
              <a:rPr lang="en-IE" sz="4800" dirty="0" smtClean="0"/>
              <a:t> </a:t>
            </a:r>
            <a:r>
              <a:rPr lang="en-IE" sz="4800" dirty="0" err="1" smtClean="0"/>
              <a:t>aire</a:t>
            </a:r>
            <a:r>
              <a:rPr lang="en-IE" sz="4800" dirty="0" smtClean="0"/>
              <a:t> do </a:t>
            </a:r>
            <a:r>
              <a:rPr lang="en-IE" sz="4800" dirty="0" err="1" smtClean="0"/>
              <a:t>mhuca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36912"/>
            <a:ext cx="3988668" cy="2477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52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 err="1" smtClean="0"/>
              <a:t>Naomh</a:t>
            </a:r>
            <a:r>
              <a:rPr lang="en-IE" sz="5400" b="1" dirty="0" smtClean="0"/>
              <a:t> </a:t>
            </a:r>
            <a:r>
              <a:rPr lang="en-IE" sz="5400" b="1" dirty="0" err="1" smtClean="0"/>
              <a:t>pádraig</a:t>
            </a:r>
            <a:endParaRPr lang="en-IE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IE" sz="5400" dirty="0" err="1" smtClean="0"/>
              <a:t>Chaith</a:t>
            </a:r>
            <a:r>
              <a:rPr lang="en-IE" sz="5400" dirty="0" smtClean="0"/>
              <a:t> </a:t>
            </a:r>
            <a:r>
              <a:rPr lang="en-IE" sz="5400" dirty="0" err="1" smtClean="0"/>
              <a:t>Pádraig</a:t>
            </a:r>
            <a:r>
              <a:rPr lang="en-IE" sz="5400" dirty="0" smtClean="0"/>
              <a:t> </a:t>
            </a:r>
            <a:r>
              <a:rPr lang="en-IE" sz="5400" dirty="0" err="1" smtClean="0"/>
              <a:t>sé</a:t>
            </a:r>
            <a:r>
              <a:rPr lang="en-IE" sz="5400" dirty="0" smtClean="0"/>
              <a:t> </a:t>
            </a:r>
            <a:r>
              <a:rPr lang="en-IE" sz="5400" dirty="0" err="1" smtClean="0"/>
              <a:t>bliana</a:t>
            </a:r>
            <a:r>
              <a:rPr lang="en-IE" sz="5400" dirty="0" smtClean="0"/>
              <a:t> </a:t>
            </a:r>
            <a:r>
              <a:rPr lang="en-IE" sz="5400" dirty="0" err="1" smtClean="0"/>
              <a:t>uaigneacha</a:t>
            </a:r>
            <a:r>
              <a:rPr lang="en-IE" sz="5400" dirty="0" smtClean="0"/>
              <a:t> </a:t>
            </a:r>
            <a:r>
              <a:rPr lang="en-IE" sz="5400" dirty="0" err="1" smtClean="0"/>
              <a:t>ar</a:t>
            </a:r>
            <a:r>
              <a:rPr lang="en-IE" sz="5400" dirty="0" smtClean="0"/>
              <a:t> an </a:t>
            </a:r>
            <a:r>
              <a:rPr lang="en-IE" sz="5400" dirty="0" err="1" smtClean="0"/>
              <a:t>sliabh</a:t>
            </a:r>
            <a:r>
              <a:rPr lang="en-IE" sz="5400" dirty="0" smtClean="0"/>
              <a:t>. Is </a:t>
            </a:r>
            <a:r>
              <a:rPr lang="en-IE" sz="5400" dirty="0" err="1" smtClean="0"/>
              <a:t>minic</a:t>
            </a:r>
            <a:r>
              <a:rPr lang="en-IE" sz="5400" dirty="0" smtClean="0"/>
              <a:t> a </a:t>
            </a:r>
            <a:r>
              <a:rPr lang="en-IE" sz="5400" dirty="0" err="1" smtClean="0"/>
              <a:t>bhíodh</a:t>
            </a:r>
            <a:r>
              <a:rPr lang="en-IE" sz="5400" dirty="0" smtClean="0"/>
              <a:t> </a:t>
            </a:r>
            <a:r>
              <a:rPr lang="en-IE" sz="5400" dirty="0" err="1" smtClean="0"/>
              <a:t>ocras</a:t>
            </a:r>
            <a:r>
              <a:rPr lang="en-IE" sz="5400" dirty="0" smtClean="0"/>
              <a:t> </a:t>
            </a:r>
            <a:r>
              <a:rPr lang="en-IE" sz="5400" dirty="0" err="1" smtClean="0"/>
              <a:t>agus</a:t>
            </a:r>
            <a:r>
              <a:rPr lang="en-IE" sz="5400" dirty="0" smtClean="0"/>
              <a:t> tart air. </a:t>
            </a:r>
            <a:endParaRPr lang="en-IE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453336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392931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326</TotalTime>
  <Words>431</Words>
  <Application>Microsoft Office PowerPoint</Application>
  <PresentationFormat>On-screen Show (4:3)</PresentationFormat>
  <Paragraphs>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Apothecary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  <vt:lpstr>Naomh pádraig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Naomh Pádraig</dc:title>
  <dc:creator>Damien</dc:creator>
  <cp:lastModifiedBy>Damien</cp:lastModifiedBy>
  <cp:revision>15</cp:revision>
  <dcterms:created xsi:type="dcterms:W3CDTF">2017-02-02T19:00:25Z</dcterms:created>
  <dcterms:modified xsi:type="dcterms:W3CDTF">2017-02-06T21:17:34Z</dcterms:modified>
</cp:coreProperties>
</file>