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61" r:id="rId5"/>
    <p:sldId id="262" r:id="rId6"/>
    <p:sldId id="264" r:id="rId7"/>
    <p:sldId id="267" r:id="rId8"/>
    <p:sldId id="260" r:id="rId9"/>
    <p:sldId id="266" r:id="rId10"/>
    <p:sldId id="268" r:id="rId11"/>
    <p:sldId id="269" r:id="rId12"/>
    <p:sldId id="265" r:id="rId13"/>
    <p:sldId id="263" r:id="rId14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6" d="100"/>
          <a:sy n="126" d="100"/>
        </p:scale>
        <p:origin x="-354" y="21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TemplatesWise.c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435846"/>
            <a:ext cx="7772400" cy="829915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Name of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4155926"/>
            <a:ext cx="6400800" cy="5211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Company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DDBC-36A0-4F35-94B6-88DB398E3C1C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3F81-B14A-46F6-8DE3-A6942093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176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- TemplatesWise.c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05979"/>
            <a:ext cx="6563072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123728" y="1200151"/>
            <a:ext cx="6563072" cy="3394472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DDBC-36A0-4F35-94B6-88DB398E3C1C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3F81-B14A-46F6-8DE3-A6942093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7651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2) - TemplatesWise.c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7544" y="205979"/>
            <a:ext cx="8219256" cy="85725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67544" y="1491629"/>
            <a:ext cx="8219256" cy="3102993"/>
          </a:xfrm>
        </p:spPr>
        <p:txBody>
          <a:bodyPr/>
          <a:lstStyle>
            <a:lvl1pPr marL="0" indent="0" algn="ctr">
              <a:buNone/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ADDBC-36A0-4F35-94B6-88DB398E3C1C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1F3F81-B14A-46F6-8DE3-A6942093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6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EADDBC-36A0-4F35-94B6-88DB398E3C1C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1F3F81-B14A-46F6-8DE3-A694209316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59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11960" y="1851670"/>
            <a:ext cx="4748064" cy="2376264"/>
          </a:xfrm>
        </p:spPr>
        <p:txBody>
          <a:bodyPr>
            <a:noAutofit/>
          </a:bodyPr>
          <a:lstStyle/>
          <a:p>
            <a:r>
              <a:rPr lang="en-US" sz="8000" b="1" dirty="0" smtClean="0"/>
              <a:t>What is the 'Flu?</a:t>
            </a:r>
            <a:endParaRPr lang="en-US" sz="8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4731990"/>
            <a:ext cx="3920480" cy="288032"/>
          </a:xfrm>
        </p:spPr>
        <p:txBody>
          <a:bodyPr>
            <a:normAutofit/>
          </a:bodyPr>
          <a:lstStyle/>
          <a:p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05141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Stop the Spread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6000" b="1" dirty="0" smtClean="0"/>
              <a:t>The following may help stop the 'flu spreading to others:</a:t>
            </a:r>
          </a:p>
          <a:p>
            <a:r>
              <a:rPr lang="en-US" sz="6800" dirty="0" smtClean="0"/>
              <a:t>Reduce contact with others until you are feeling better</a:t>
            </a:r>
          </a:p>
          <a:p>
            <a:r>
              <a:rPr lang="en-US" sz="6800" dirty="0" smtClean="0"/>
              <a:t>Cover your nose and mouth with a tissue when coughing or sneezing</a:t>
            </a:r>
          </a:p>
          <a:p>
            <a:r>
              <a:rPr lang="en-US" sz="6800" dirty="0" smtClean="0"/>
              <a:t>Alternatively, catch a cough or sneeze in your sleeve (not your hand)</a:t>
            </a:r>
          </a:p>
          <a:p>
            <a:r>
              <a:rPr lang="en-US" sz="6800" dirty="0" smtClean="0"/>
              <a:t>Dispose of used tissues carefully</a:t>
            </a:r>
          </a:p>
          <a:p>
            <a:r>
              <a:rPr lang="en-US" sz="6800" dirty="0" smtClean="0"/>
              <a:t>Wash hands regularly with soap and warm water</a:t>
            </a:r>
          </a:p>
          <a:p>
            <a:r>
              <a:rPr lang="en-US" sz="6800" dirty="0" smtClean="0"/>
              <a:t>Avoid touching eyes, nose and mouth with hands</a:t>
            </a:r>
            <a:endParaRPr lang="en-US" sz="6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279050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Discuss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Why is it important to stop the spread of the 'flu?</a:t>
            </a:r>
          </a:p>
          <a:p>
            <a:r>
              <a:rPr lang="en-US" sz="3600" dirty="0" smtClean="0"/>
              <a:t>What can be done in school to help stop the spread of the 'flu?</a:t>
            </a:r>
          </a:p>
          <a:p>
            <a:r>
              <a:rPr lang="en-US" sz="3600" dirty="0" smtClean="0"/>
              <a:t>Why does the 'flu cause difficulties for hospitals?</a:t>
            </a:r>
            <a:endParaRPr lang="en-US" sz="36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306753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Old Saying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There is an old saying: “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Feed a cold, starve the 'flu</a:t>
            </a:r>
            <a:r>
              <a:rPr lang="en-US" dirty="0" smtClean="0"/>
              <a:t>”.</a:t>
            </a:r>
          </a:p>
          <a:p>
            <a:r>
              <a:rPr lang="en-US" dirty="0" smtClean="0"/>
              <a:t>It’s not known where the saying comes from, but it’s not entirely true</a:t>
            </a:r>
          </a:p>
          <a:p>
            <a:r>
              <a:rPr lang="en-US" dirty="0" smtClean="0"/>
              <a:t>Sometimes the 'flu can cause a lack of appetite, but if you feel hungry you should eat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4028527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Vocabulary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Do you remember what these words mean?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621895"/>
              </p:ext>
            </p:extLst>
          </p:nvPr>
        </p:nvGraphicFramePr>
        <p:xfrm>
          <a:off x="2673126" y="2499742"/>
          <a:ext cx="540060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00200"/>
                <a:gridCol w="1800200"/>
                <a:gridCol w="1800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influenza</a:t>
                      </a:r>
                      <a:endParaRPr lang="en-IE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virus</a:t>
                      </a:r>
                      <a:endParaRPr lang="en-IE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infectious</a:t>
                      </a:r>
                      <a:endParaRPr lang="en-IE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injection</a:t>
                      </a:r>
                      <a:endParaRPr lang="en-IE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immune</a:t>
                      </a:r>
                      <a:endParaRPr lang="en-IE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 risk</a:t>
                      </a:r>
                      <a:endParaRPr lang="en-IE" sz="24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OTC</a:t>
                      </a:r>
                      <a:endParaRPr lang="en-IE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paracetamol</a:t>
                      </a:r>
                      <a:endParaRPr lang="en-IE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infection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antibiotics</a:t>
                      </a:r>
                      <a:endParaRPr lang="en-IE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I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vaccine</a:t>
                      </a:r>
                      <a:endParaRPr lang="en-IE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4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symptoms</a:t>
                      </a:r>
                      <a:endParaRPr lang="en-IE" sz="2400" b="1" kern="12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4251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What is the 'Flu?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'Flu is a shortened name for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Influenza</a:t>
            </a:r>
          </a:p>
          <a:p>
            <a:r>
              <a:rPr lang="en-US" dirty="0" smtClean="0"/>
              <a:t>It is caused by a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virus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smtClean="0"/>
              <a:t>which is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infectious</a:t>
            </a:r>
            <a:r>
              <a:rPr lang="en-US" dirty="0" smtClean="0"/>
              <a:t> and can cause severe illness.</a:t>
            </a:r>
          </a:p>
          <a:p>
            <a:r>
              <a:rPr lang="en-US" dirty="0" smtClean="0"/>
              <a:t>Outbreaks of 'flu occur almost every year, usually in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winter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5122837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648" y="205979"/>
            <a:ext cx="7283152" cy="857250"/>
          </a:xfrm>
        </p:spPr>
        <p:txBody>
          <a:bodyPr>
            <a:noAutofit/>
          </a:bodyPr>
          <a:lstStyle/>
          <a:p>
            <a:r>
              <a:rPr lang="en-US" sz="5400" b="1" dirty="0" smtClean="0"/>
              <a:t>What Are the</a:t>
            </a:r>
            <a:r>
              <a:rPr lang="en-US" sz="5400" b="1" dirty="0" smtClean="0"/>
              <a:t> Symptoms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79553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People who have the 'flu sometimes feel some or all of these 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symptoms</a:t>
            </a:r>
            <a:r>
              <a:rPr lang="en-US" sz="2400" b="1" dirty="0" smtClean="0"/>
              <a:t>: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195736" y="2067694"/>
            <a:ext cx="6336704" cy="295465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Sore throat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Cough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High temperature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/>
              <a:t>Runny/stuffed </a:t>
            </a:r>
            <a:r>
              <a:rPr lang="en-US" sz="2600" dirty="0" smtClean="0"/>
              <a:t>nose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 smtClean="0"/>
              <a:t>Muscle or body aches</a:t>
            </a:r>
          </a:p>
          <a:p>
            <a:endParaRPr lang="en-US" sz="2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 smtClean="0"/>
              <a:t>Headaches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 smtClean="0"/>
              <a:t>Fatigue (tiredness)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 smtClean="0"/>
              <a:t>Loss of appetite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600" dirty="0" smtClean="0"/>
              <a:t>General feeling of being unwell</a:t>
            </a:r>
            <a:endParaRPr lang="en-US" sz="26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40735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What the 'Flu Isn’t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'Flu is not the same as a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common cold</a:t>
            </a:r>
          </a:p>
          <a:p>
            <a:r>
              <a:rPr lang="en-US" dirty="0" smtClean="0"/>
              <a:t>Both illnesses are caused by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viruses</a:t>
            </a:r>
            <a:r>
              <a:rPr lang="en-US" dirty="0" smtClean="0"/>
              <a:t>, but the 'flu virus is tougher and, in general, its effects are stronger</a:t>
            </a:r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386725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'Flu Vaccine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vaccine</a:t>
            </a:r>
            <a:r>
              <a:rPr lang="en-US" dirty="0" smtClean="0"/>
              <a:t> is a fluid, usually given by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injection</a:t>
            </a:r>
            <a:r>
              <a:rPr lang="en-US" dirty="0" smtClean="0"/>
              <a:t>, so that your body can learn how to fight (become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immune</a:t>
            </a:r>
            <a:r>
              <a:rPr lang="en-US" dirty="0" smtClean="0"/>
              <a:t>) an infection</a:t>
            </a:r>
          </a:p>
          <a:p>
            <a:r>
              <a:rPr lang="en-US" dirty="0" smtClean="0"/>
              <a:t>In Ireland, it is recommended that people in “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at risk</a:t>
            </a:r>
            <a:r>
              <a:rPr lang="en-US" dirty="0" smtClean="0"/>
              <a:t>” groups get the 'flu vaccine every year</a:t>
            </a:r>
          </a:p>
          <a:p>
            <a:r>
              <a:rPr lang="en-US" dirty="0" smtClean="0"/>
              <a:t>The 'flu vaccine is free to those in “at risk” groups and is usually given in autumn/winter each year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053057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Who is “at risk”?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People over 65 years old</a:t>
            </a:r>
          </a:p>
          <a:p>
            <a:r>
              <a:rPr lang="en-US" dirty="0" smtClean="0"/>
              <a:t>Those with long term medical conditions </a:t>
            </a:r>
            <a:r>
              <a:rPr lang="en-US" dirty="0" err="1" smtClean="0"/>
              <a:t>eg</a:t>
            </a:r>
            <a:r>
              <a:rPr lang="en-US" dirty="0" smtClean="0"/>
              <a:t>. Diabetes, lung, heart or kidney diseases</a:t>
            </a:r>
          </a:p>
          <a:p>
            <a:r>
              <a:rPr lang="en-US" dirty="0" smtClean="0"/>
              <a:t>People with an impaired immune system</a:t>
            </a:r>
          </a:p>
          <a:p>
            <a:r>
              <a:rPr lang="en-US" dirty="0" smtClean="0"/>
              <a:t>Women who are pregnant</a:t>
            </a:r>
          </a:p>
          <a:p>
            <a:r>
              <a:rPr lang="en-US" dirty="0" smtClean="0"/>
              <a:t>Residents of nursing homes</a:t>
            </a:r>
          </a:p>
          <a:p>
            <a:r>
              <a:rPr lang="en-US" dirty="0" smtClean="0"/>
              <a:t>Health care workers</a:t>
            </a:r>
          </a:p>
          <a:p>
            <a:r>
              <a:rPr lang="en-US" dirty="0" err="1" smtClean="0"/>
              <a:t>Carers</a:t>
            </a:r>
            <a:r>
              <a:rPr lang="en-US" dirty="0" smtClean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974398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Discuss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600" dirty="0" smtClean="0"/>
              <a:t>Why do you think all of the people mentioned before are deemed to be “at risk”?</a:t>
            </a:r>
          </a:p>
          <a:p>
            <a:r>
              <a:rPr lang="en-US" sz="3600" dirty="0" smtClean="0"/>
              <a:t>Why are most children not deemed to be “at risk”?</a:t>
            </a:r>
          </a:p>
          <a:p>
            <a:r>
              <a:rPr lang="en-US" sz="3600" dirty="0" smtClean="0"/>
              <a:t>Should teachers be included in the “at risk” groups?</a:t>
            </a:r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393600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Cure for the 'Flu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There is no known cure for the 'flu as it is a virus</a:t>
            </a:r>
          </a:p>
          <a:p>
            <a:r>
              <a:rPr lang="en-US" dirty="0" smtClean="0"/>
              <a:t>To get better your own body </a:t>
            </a:r>
            <a:r>
              <a:rPr lang="en-US" dirty="0" err="1" smtClean="0"/>
              <a:t>defences</a:t>
            </a:r>
            <a:r>
              <a:rPr lang="en-US" dirty="0" smtClean="0"/>
              <a:t> have to fight the 'flu, and this may take a number of days</a:t>
            </a:r>
          </a:p>
          <a:p>
            <a:r>
              <a:rPr lang="en-US" dirty="0" smtClean="0"/>
              <a:t>Your family doctor won’t have any special medicine to cure the 'flu and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antibiotics</a:t>
            </a:r>
            <a:r>
              <a:rPr lang="en-US" dirty="0" smtClean="0"/>
              <a:t> won’t help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936199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b="1" dirty="0" smtClean="0"/>
              <a:t>What to Do</a:t>
            </a:r>
            <a:endParaRPr lang="en-US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Stay at home and keep warm for up to seven days</a:t>
            </a:r>
          </a:p>
          <a:p>
            <a:r>
              <a:rPr lang="en-US" dirty="0"/>
              <a:t>Stay in bed if you feel really </a:t>
            </a:r>
            <a:r>
              <a:rPr lang="en-US" dirty="0" smtClean="0"/>
              <a:t>bad</a:t>
            </a:r>
            <a:endParaRPr lang="en-US" dirty="0" smtClean="0"/>
          </a:p>
          <a:p>
            <a:r>
              <a:rPr lang="en-US" dirty="0" smtClean="0"/>
              <a:t>Do not go to work or school or you may spread the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infection</a:t>
            </a:r>
            <a:endParaRPr lang="en-US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/>
              <a:t>Eat only if you want to</a:t>
            </a:r>
          </a:p>
          <a:p>
            <a:r>
              <a:rPr lang="en-US" dirty="0" smtClean="0"/>
              <a:t>Drink plenty of fluids</a:t>
            </a:r>
          </a:p>
          <a:p>
            <a:r>
              <a:rPr lang="en-US" dirty="0" smtClean="0"/>
              <a:t>Take </a:t>
            </a:r>
            <a:r>
              <a:rPr lang="en-US" b="1" dirty="0" err="1" smtClean="0">
                <a:solidFill>
                  <a:schemeClr val="accent2">
                    <a:lumMod val="75000"/>
                  </a:schemeClr>
                </a:solidFill>
              </a:rPr>
              <a:t>paracetemol</a:t>
            </a:r>
            <a:r>
              <a:rPr lang="en-US" dirty="0" smtClean="0"/>
              <a:t>, ibuprofen or other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OTC</a:t>
            </a:r>
            <a:r>
              <a:rPr lang="en-US" dirty="0" smtClean="0"/>
              <a:t> (Over The Counter) medicines to help reduce the symptoms</a:t>
            </a:r>
            <a:endParaRPr lang="en-US" dirty="0" smtClean="0"/>
          </a:p>
          <a:p>
            <a:r>
              <a:rPr lang="en-US" dirty="0" smtClean="0"/>
              <a:t>Contact your doctor if you don’t improve after a week or if you start to improve and then get worse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699792" y="4803998"/>
            <a:ext cx="3920480" cy="288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 smtClean="0"/>
              <a:t>© Seomra Ranga 2017 www.seomraranga.com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2580393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</TotalTime>
  <Words>662</Words>
  <Application>Microsoft Office PowerPoint</Application>
  <PresentationFormat>On-screen Show (16:9)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What is the 'Flu?</vt:lpstr>
      <vt:lpstr>What is the 'Flu?</vt:lpstr>
      <vt:lpstr>What Are the Symptoms</vt:lpstr>
      <vt:lpstr>What the 'Flu Isn’t</vt:lpstr>
      <vt:lpstr>'Flu Vaccine</vt:lpstr>
      <vt:lpstr>Who is “at risk”?</vt:lpstr>
      <vt:lpstr>Discuss</vt:lpstr>
      <vt:lpstr>Cure for the 'Flu</vt:lpstr>
      <vt:lpstr>What to Do</vt:lpstr>
      <vt:lpstr>Stop the Spread</vt:lpstr>
      <vt:lpstr>Discuss</vt:lpstr>
      <vt:lpstr>Old Saying</vt:lpstr>
      <vt:lpstr>Vocabulary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Eric Vadeboncoeur</dc:creator>
  <cp:lastModifiedBy>Damien</cp:lastModifiedBy>
  <cp:revision>28</cp:revision>
  <dcterms:created xsi:type="dcterms:W3CDTF">2014-06-04T18:59:39Z</dcterms:created>
  <dcterms:modified xsi:type="dcterms:W3CDTF">2017-01-06T17:41:14Z</dcterms:modified>
</cp:coreProperties>
</file>