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6" r:id="rId3"/>
    <p:sldId id="258" r:id="rId4"/>
    <p:sldId id="257" r:id="rId5"/>
    <p:sldId id="277" r:id="rId6"/>
    <p:sldId id="278" r:id="rId7"/>
    <p:sldId id="281" r:id="rId8"/>
    <p:sldId id="280" r:id="rId9"/>
    <p:sldId id="279" r:id="rId10"/>
    <p:sldId id="324" r:id="rId11"/>
    <p:sldId id="265" r:id="rId12"/>
    <p:sldId id="282" r:id="rId13"/>
    <p:sldId id="283" r:id="rId14"/>
    <p:sldId id="284" r:id="rId15"/>
    <p:sldId id="285" r:id="rId16"/>
    <p:sldId id="287" r:id="rId17"/>
    <p:sldId id="286" r:id="rId18"/>
    <p:sldId id="325" r:id="rId19"/>
    <p:sldId id="267" r:id="rId20"/>
    <p:sldId id="288" r:id="rId21"/>
    <p:sldId id="289" r:id="rId22"/>
    <p:sldId id="290" r:id="rId23"/>
    <p:sldId id="291" r:id="rId24"/>
    <p:sldId id="292" r:id="rId25"/>
    <p:sldId id="293" r:id="rId26"/>
    <p:sldId id="326" r:id="rId27"/>
    <p:sldId id="264" r:id="rId28"/>
    <p:sldId id="300" r:id="rId29"/>
    <p:sldId id="301" r:id="rId30"/>
    <p:sldId id="305" r:id="rId31"/>
    <p:sldId id="304" r:id="rId32"/>
    <p:sldId id="303" r:id="rId33"/>
    <p:sldId id="302" r:id="rId34"/>
    <p:sldId id="327" r:id="rId35"/>
    <p:sldId id="268" r:id="rId36"/>
    <p:sldId id="294" r:id="rId37"/>
    <p:sldId id="295" r:id="rId38"/>
    <p:sldId id="296" r:id="rId39"/>
    <p:sldId id="297" r:id="rId40"/>
    <p:sldId id="298" r:id="rId41"/>
    <p:sldId id="299" r:id="rId42"/>
    <p:sldId id="328" r:id="rId43"/>
    <p:sldId id="263" r:id="rId44"/>
    <p:sldId id="312" r:id="rId45"/>
    <p:sldId id="314" r:id="rId46"/>
    <p:sldId id="317" r:id="rId47"/>
    <p:sldId id="316" r:id="rId48"/>
    <p:sldId id="315" r:id="rId49"/>
    <p:sldId id="313" r:id="rId50"/>
    <p:sldId id="329" r:id="rId51"/>
    <p:sldId id="269" r:id="rId52"/>
    <p:sldId id="306" r:id="rId53"/>
    <p:sldId id="307" r:id="rId54"/>
    <p:sldId id="308" r:id="rId55"/>
    <p:sldId id="309" r:id="rId56"/>
    <p:sldId id="310" r:id="rId57"/>
    <p:sldId id="311" r:id="rId58"/>
    <p:sldId id="330" r:id="rId59"/>
    <p:sldId id="262" r:id="rId60"/>
    <p:sldId id="340" r:id="rId61"/>
    <p:sldId id="345" r:id="rId62"/>
    <p:sldId id="344" r:id="rId63"/>
    <p:sldId id="343" r:id="rId64"/>
    <p:sldId id="342" r:id="rId65"/>
    <p:sldId id="341" r:id="rId66"/>
    <p:sldId id="331" r:id="rId67"/>
    <p:sldId id="270" r:id="rId68"/>
    <p:sldId id="318" r:id="rId69"/>
    <p:sldId id="319" r:id="rId70"/>
    <p:sldId id="320" r:id="rId71"/>
    <p:sldId id="321" r:id="rId72"/>
    <p:sldId id="322" r:id="rId73"/>
    <p:sldId id="323" r:id="rId74"/>
    <p:sldId id="332" r:id="rId75"/>
    <p:sldId id="261" r:id="rId76"/>
    <p:sldId id="352" r:id="rId77"/>
    <p:sldId id="358" r:id="rId78"/>
    <p:sldId id="357" r:id="rId79"/>
    <p:sldId id="356" r:id="rId80"/>
    <p:sldId id="355" r:id="rId81"/>
    <p:sldId id="354" r:id="rId82"/>
    <p:sldId id="333" r:id="rId83"/>
    <p:sldId id="271" r:id="rId84"/>
    <p:sldId id="346" r:id="rId85"/>
    <p:sldId id="347" r:id="rId86"/>
    <p:sldId id="348" r:id="rId87"/>
    <p:sldId id="349" r:id="rId88"/>
    <p:sldId id="350" r:id="rId89"/>
    <p:sldId id="351" r:id="rId90"/>
    <p:sldId id="334" r:id="rId91"/>
    <p:sldId id="259" r:id="rId92"/>
    <p:sldId id="365" r:id="rId93"/>
    <p:sldId id="370" r:id="rId94"/>
    <p:sldId id="369" r:id="rId95"/>
    <p:sldId id="368" r:id="rId96"/>
    <p:sldId id="367" r:id="rId97"/>
    <p:sldId id="366" r:id="rId98"/>
    <p:sldId id="335" r:id="rId99"/>
    <p:sldId id="272" r:id="rId100"/>
    <p:sldId id="359" r:id="rId101"/>
    <p:sldId id="360" r:id="rId102"/>
    <p:sldId id="361" r:id="rId103"/>
    <p:sldId id="362" r:id="rId104"/>
    <p:sldId id="363" r:id="rId105"/>
    <p:sldId id="364" r:id="rId106"/>
    <p:sldId id="336" r:id="rId107"/>
    <p:sldId id="260" r:id="rId108"/>
    <p:sldId id="377" r:id="rId109"/>
    <p:sldId id="382" r:id="rId110"/>
    <p:sldId id="381" r:id="rId111"/>
    <p:sldId id="380" r:id="rId112"/>
    <p:sldId id="379" r:id="rId113"/>
    <p:sldId id="378" r:id="rId114"/>
    <p:sldId id="337" r:id="rId115"/>
    <p:sldId id="273" r:id="rId116"/>
    <p:sldId id="371" r:id="rId117"/>
    <p:sldId id="372" r:id="rId118"/>
    <p:sldId id="373" r:id="rId119"/>
    <p:sldId id="374" r:id="rId120"/>
    <p:sldId id="375" r:id="rId121"/>
    <p:sldId id="376" r:id="rId122"/>
    <p:sldId id="338" r:id="rId123"/>
    <p:sldId id="274" r:id="rId124"/>
    <p:sldId id="383" r:id="rId125"/>
    <p:sldId id="384" r:id="rId126"/>
    <p:sldId id="385" r:id="rId127"/>
    <p:sldId id="386" r:id="rId128"/>
    <p:sldId id="387" r:id="rId129"/>
    <p:sldId id="388" r:id="rId130"/>
    <p:sldId id="339" r:id="rId131"/>
    <p:sldId id="266" r:id="rId132"/>
    <p:sldId id="389" r:id="rId133"/>
    <p:sldId id="394" r:id="rId134"/>
    <p:sldId id="393" r:id="rId135"/>
    <p:sldId id="392" r:id="rId136"/>
    <p:sldId id="390" r:id="rId137"/>
    <p:sldId id="391" r:id="rId138"/>
    <p:sldId id="401" r:id="rId139"/>
    <p:sldId id="275" r:id="rId140"/>
    <p:sldId id="395" r:id="rId141"/>
    <p:sldId id="396" r:id="rId142"/>
    <p:sldId id="397" r:id="rId143"/>
    <p:sldId id="398" r:id="rId144"/>
    <p:sldId id="399" r:id="rId145"/>
    <p:sldId id="400" r:id="rId146"/>
    <p:sldId id="402" r:id="rId147"/>
    <p:sldId id="403" r:id="rId148"/>
    <p:sldId id="404" r:id="rId149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84" y="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0" d="100"/>
        <a:sy n="70" d="100"/>
      </p:scale>
      <p:origin x="0" y="1441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38" Type="http://schemas.openxmlformats.org/officeDocument/2006/relationships/slide" Target="slides/slide137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28" Type="http://schemas.openxmlformats.org/officeDocument/2006/relationships/slide" Target="slides/slide127.xml"/><Relationship Id="rId144" Type="http://schemas.openxmlformats.org/officeDocument/2006/relationships/slide" Target="slides/slide143.xml"/><Relationship Id="rId149" Type="http://schemas.openxmlformats.org/officeDocument/2006/relationships/slide" Target="slides/slide148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134" Type="http://schemas.openxmlformats.org/officeDocument/2006/relationships/slide" Target="slides/slide133.xml"/><Relationship Id="rId139" Type="http://schemas.openxmlformats.org/officeDocument/2006/relationships/slide" Target="slides/slide13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50" Type="http://schemas.openxmlformats.org/officeDocument/2006/relationships/presProps" Target="presProps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16" Type="http://schemas.openxmlformats.org/officeDocument/2006/relationships/slide" Target="slides/slide115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137" Type="http://schemas.openxmlformats.org/officeDocument/2006/relationships/slide" Target="slides/slide13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40" Type="http://schemas.openxmlformats.org/officeDocument/2006/relationships/slide" Target="slides/slide139.xml"/><Relationship Id="rId145" Type="http://schemas.openxmlformats.org/officeDocument/2006/relationships/slide" Target="slides/slide144.xml"/><Relationship Id="rId15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30" Type="http://schemas.openxmlformats.org/officeDocument/2006/relationships/slide" Target="slides/slide129.xml"/><Relationship Id="rId135" Type="http://schemas.openxmlformats.org/officeDocument/2006/relationships/slide" Target="slides/slide134.xml"/><Relationship Id="rId143" Type="http://schemas.openxmlformats.org/officeDocument/2006/relationships/slide" Target="slides/slide142.xml"/><Relationship Id="rId148" Type="http://schemas.openxmlformats.org/officeDocument/2006/relationships/slide" Target="slides/slide147.xml"/><Relationship Id="rId15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slide" Target="slides/slide140.xml"/><Relationship Id="rId146" Type="http://schemas.openxmlformats.org/officeDocument/2006/relationships/slide" Target="slides/slide14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52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UY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5B8B3C-BDE2-403E-9B74-1865CB975264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8727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C0E2CB-1124-461B-B21E-A6002D256B76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4551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524017-03C7-4209-A12D-2D3A01F4AB17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08498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CAE3B9-417B-46A0-88E3-82BDD47E7283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92433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90009E-0B53-43D4-A812-E7C7947E9E15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93550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77058A-9EFE-4965-913F-BD955F31C775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91934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F5D765-0C7B-42D3-81F3-C79C6A8DACD2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89715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A9474E-47C5-4866-B49A-50E49A50BB47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08958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619856-6541-409F-9C25-8D8290F5D150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02770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1DC192-FB8E-428E-B762-2D7C03BAC831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44606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UY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8C3A66-736D-47C6-A283-145BC15EC53A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62315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 smtClean="0"/>
              <a:t>Haga clic para modificar el estilo de texto del patrón</a:t>
            </a:r>
          </a:p>
          <a:p>
            <a:pPr lvl="1"/>
            <a:r>
              <a:rPr lang="es-ES" altLang="en-US" smtClean="0"/>
              <a:t>Segundo nivel</a:t>
            </a:r>
          </a:p>
          <a:p>
            <a:pPr lvl="2"/>
            <a:r>
              <a:rPr lang="es-ES" altLang="en-US" smtClean="0"/>
              <a:t>Tercer nivel</a:t>
            </a:r>
          </a:p>
          <a:p>
            <a:pPr lvl="3"/>
            <a:r>
              <a:rPr lang="es-ES" altLang="en-US" smtClean="0"/>
              <a:t>Cuarto nivel</a:t>
            </a:r>
          </a:p>
          <a:p>
            <a:pPr lvl="4"/>
            <a:r>
              <a:rPr lang="es-ES" altLang="en-U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CB441761-5861-439E-AC11-724894B7F4C2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U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43063" y="333375"/>
            <a:ext cx="7056437" cy="2519363"/>
          </a:xfrm>
        </p:spPr>
        <p:txBody>
          <a:bodyPr/>
          <a:lstStyle/>
          <a:p>
            <a:pPr eaLnBrk="1" hangingPunct="1"/>
            <a:r>
              <a:rPr lang="es-ES" altLang="en-US" sz="8000" dirty="0" err="1" smtClean="0">
                <a:solidFill>
                  <a:schemeClr val="accent2"/>
                </a:solidFill>
                <a:latin typeface="Abbess" pitchFamily="2" charset="0"/>
              </a:rPr>
              <a:t>Seachtain</a:t>
            </a:r>
            <a:r>
              <a:rPr lang="es-ES" altLang="en-US" sz="8000" smtClean="0">
                <a:solidFill>
                  <a:schemeClr val="accent2"/>
                </a:solidFill>
                <a:latin typeface="Abbess" pitchFamily="2" charset="0"/>
              </a:rPr>
              <a:t> na Gaeilge 2016</a:t>
            </a:r>
          </a:p>
        </p:txBody>
      </p:sp>
      <p:sp>
        <p:nvSpPr>
          <p:cNvPr id="2051" name="TextBox 1"/>
          <p:cNvSpPr txBox="1">
            <a:spLocks noChangeArrowheads="1"/>
          </p:cNvSpPr>
          <p:nvPr/>
        </p:nvSpPr>
        <p:spPr bwMode="auto">
          <a:xfrm>
            <a:off x="3059113" y="3284538"/>
            <a:ext cx="5616575" cy="2554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8000">
                <a:solidFill>
                  <a:schemeClr val="bg1"/>
                </a:solidFill>
                <a:latin typeface="Abbess" pitchFamily="2" charset="0"/>
              </a:rPr>
              <a:t>Tráth na gCeist</a:t>
            </a:r>
          </a:p>
        </p:txBody>
      </p:sp>
      <p:sp>
        <p:nvSpPr>
          <p:cNvPr id="2052" name="TextBox 2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1">
                    <a:lumMod val="50000"/>
                  </a:schemeClr>
                </a:solidFill>
                <a:latin typeface="Abbess" pitchFamily="2" charset="0"/>
              </a:rPr>
              <a:t>Seanfhocal</a:t>
            </a:r>
            <a:r>
              <a:rPr lang="es-UY" altLang="en-US" sz="6600" u="sng" dirty="0" smtClean="0">
                <a:solidFill>
                  <a:schemeClr val="accent1">
                    <a:lumMod val="50000"/>
                  </a:schemeClr>
                </a:solidFill>
                <a:latin typeface="Abbess" pitchFamily="2" charset="0"/>
              </a:rPr>
              <a:t> 1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03029" y="2132856"/>
            <a:ext cx="5842992" cy="3845024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8000" b="1" dirty="0" err="1" smtClean="0">
                <a:solidFill>
                  <a:schemeClr val="bg1"/>
                </a:solidFill>
                <a:latin typeface="Segoe Print" pitchFamily="2" charset="0"/>
              </a:rPr>
              <a:t>Tús</a:t>
            </a:r>
            <a:r>
              <a:rPr lang="es-UY" altLang="en-US" sz="8000" b="1" dirty="0" smtClean="0">
                <a:solidFill>
                  <a:schemeClr val="bg1"/>
                </a:solidFill>
                <a:latin typeface="Segoe Print" pitchFamily="2" charset="0"/>
              </a:rPr>
              <a:t> </a:t>
            </a:r>
            <a:r>
              <a:rPr lang="es-UY" altLang="en-US" sz="8000" b="1" dirty="0" err="1" smtClean="0">
                <a:solidFill>
                  <a:schemeClr val="bg1"/>
                </a:solidFill>
                <a:latin typeface="Segoe Print" pitchFamily="2" charset="0"/>
              </a:rPr>
              <a:t>maith</a:t>
            </a:r>
            <a:r>
              <a:rPr lang="es-UY" altLang="en-US" sz="8000" b="1" dirty="0" smtClean="0">
                <a:solidFill>
                  <a:schemeClr val="bg1"/>
                </a:solidFill>
                <a:latin typeface="Segoe Print" pitchFamily="2" charset="0"/>
              </a:rPr>
              <a:t>, </a:t>
            </a:r>
            <a:r>
              <a:rPr lang="es-UY" altLang="en-US" sz="8000" b="1" dirty="0" err="1" smtClean="0">
                <a:solidFill>
                  <a:schemeClr val="bg1"/>
                </a:solidFill>
                <a:latin typeface="Segoe Print" pitchFamily="2" charset="0"/>
              </a:rPr>
              <a:t>leath</a:t>
            </a:r>
            <a:r>
              <a:rPr lang="es-UY" altLang="en-US" sz="8000" b="1" dirty="0" smtClean="0">
                <a:solidFill>
                  <a:schemeClr val="bg1"/>
                </a:solidFill>
                <a:latin typeface="Segoe Print" pitchFamily="2" charset="0"/>
              </a:rPr>
              <a:t> na </a:t>
            </a:r>
            <a:r>
              <a:rPr lang="es-UY" altLang="en-US" sz="8000" b="1" dirty="0" err="1" smtClean="0">
                <a:solidFill>
                  <a:schemeClr val="bg1"/>
                </a:solidFill>
                <a:latin typeface="Segoe Print" pitchFamily="2" charset="0"/>
              </a:rPr>
              <a:t>hoibre</a:t>
            </a:r>
            <a:endParaRPr lang="es-UY" altLang="en-US" sz="8000" dirty="0" smtClean="0">
              <a:solidFill>
                <a:schemeClr val="accent2"/>
              </a:solidFill>
              <a:latin typeface="Segoe Print" pitchFamily="2" charset="0"/>
            </a:endParaRP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667869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 6 </a:t>
            </a:r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Freagraí</a:t>
            </a:r>
            <a:endParaRPr lang="es-UY" altLang="en-US" sz="6600" u="sng" dirty="0" smtClean="0">
              <a:solidFill>
                <a:schemeClr val="accent2"/>
              </a:solidFill>
              <a:latin typeface="Abbess" pitchFamily="2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00338" y="1600200"/>
            <a:ext cx="6192142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</a:t>
            </a:r>
            <a:r>
              <a:rPr lang="es-UY" altLang="en-US" sz="4400" b="1" dirty="0">
                <a:solidFill>
                  <a:schemeClr val="bg1"/>
                </a:solidFill>
                <a:latin typeface="Segoe Print" pitchFamily="2" charset="0"/>
              </a:rPr>
              <a:t>1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: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Cén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seomra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sa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teach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a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bhíonn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folcadán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ann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?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6000" b="1" dirty="0" err="1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Seomra</a:t>
            </a:r>
            <a:r>
              <a:rPr lang="es-UY" altLang="en-US" sz="6000" b="1" dirty="0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 </a:t>
            </a:r>
            <a:r>
              <a:rPr lang="es-UY" altLang="en-US" sz="6000" b="1" dirty="0" err="1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Folctha</a:t>
            </a:r>
            <a:endParaRPr lang="es-UY" altLang="en-US" sz="6000" b="1" dirty="0" smtClean="0">
              <a:solidFill>
                <a:schemeClr val="accent1">
                  <a:lumMod val="50000"/>
                </a:schemeClr>
              </a:solidFill>
              <a:latin typeface="Segoe Print" pitchFamily="2" charset="0"/>
            </a:endParaRP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1531020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 6 </a:t>
            </a:r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Freagraí</a:t>
            </a:r>
            <a:endParaRPr lang="es-UY" altLang="en-US" sz="6600" u="sng" dirty="0" smtClean="0">
              <a:solidFill>
                <a:schemeClr val="accent2"/>
              </a:solidFill>
              <a:latin typeface="Abbess" pitchFamily="2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00338" y="1600200"/>
            <a:ext cx="6336158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2: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5400" dirty="0" err="1" smtClean="0">
                <a:solidFill>
                  <a:schemeClr val="accent2"/>
                </a:solidFill>
                <a:latin typeface="Segoe Print" pitchFamily="2" charset="0"/>
              </a:rPr>
              <a:t>Tugtar</a:t>
            </a:r>
            <a:r>
              <a:rPr lang="es-UY" altLang="en-US" sz="5400" dirty="0" smtClean="0">
                <a:solidFill>
                  <a:schemeClr val="accent2"/>
                </a:solidFill>
                <a:latin typeface="Segoe Print" pitchFamily="2" charset="0"/>
              </a:rPr>
              <a:t> “</a:t>
            </a:r>
            <a:r>
              <a:rPr lang="es-UY" altLang="en-US" sz="5400" dirty="0" err="1" smtClean="0">
                <a:solidFill>
                  <a:schemeClr val="accent2"/>
                </a:solidFill>
                <a:latin typeface="Segoe Print" pitchFamily="2" charset="0"/>
              </a:rPr>
              <a:t>Gairdín</a:t>
            </a:r>
            <a:r>
              <a:rPr lang="es-UY" altLang="en-US" sz="5400" dirty="0" smtClean="0">
                <a:solidFill>
                  <a:schemeClr val="accent2"/>
                </a:solidFill>
                <a:latin typeface="Segoe Print" pitchFamily="2" charset="0"/>
              </a:rPr>
              <a:t> na </a:t>
            </a:r>
            <a:r>
              <a:rPr lang="es-UY" altLang="en-US" sz="5400" dirty="0" err="1" smtClean="0">
                <a:solidFill>
                  <a:schemeClr val="accent2"/>
                </a:solidFill>
                <a:latin typeface="Segoe Print" pitchFamily="2" charset="0"/>
              </a:rPr>
              <a:t>hÉireann</a:t>
            </a:r>
            <a:r>
              <a:rPr lang="es-UY" altLang="en-US" sz="5400" dirty="0" smtClean="0">
                <a:solidFill>
                  <a:schemeClr val="accent2"/>
                </a:solidFill>
                <a:latin typeface="Segoe Print" pitchFamily="2" charset="0"/>
              </a:rPr>
              <a:t>” </a:t>
            </a:r>
            <a:r>
              <a:rPr lang="es-UY" altLang="en-US" sz="5400" dirty="0" err="1" smtClean="0">
                <a:solidFill>
                  <a:schemeClr val="accent2"/>
                </a:solidFill>
                <a:latin typeface="Segoe Print" pitchFamily="2" charset="0"/>
              </a:rPr>
              <a:t>ar</a:t>
            </a:r>
            <a:r>
              <a:rPr lang="es-UY" altLang="en-US" sz="54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5400" dirty="0" err="1" smtClean="0">
                <a:solidFill>
                  <a:schemeClr val="accent2"/>
                </a:solidFill>
                <a:latin typeface="Segoe Print" pitchFamily="2" charset="0"/>
              </a:rPr>
              <a:t>cén</a:t>
            </a:r>
            <a:r>
              <a:rPr lang="es-UY" altLang="en-US" sz="54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5400" dirty="0" err="1" smtClean="0">
                <a:solidFill>
                  <a:schemeClr val="accent2"/>
                </a:solidFill>
                <a:latin typeface="Segoe Print" pitchFamily="2" charset="0"/>
              </a:rPr>
              <a:t>contae</a:t>
            </a:r>
            <a:r>
              <a:rPr lang="es-UY" altLang="en-US" sz="5400" dirty="0" smtClean="0">
                <a:solidFill>
                  <a:schemeClr val="accent2"/>
                </a:solidFill>
                <a:latin typeface="Segoe Print" pitchFamily="2" charset="0"/>
              </a:rPr>
              <a:t>?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6600" b="1" dirty="0" err="1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Cill</a:t>
            </a:r>
            <a:r>
              <a:rPr lang="es-UY" altLang="en-US" sz="6600" b="1" dirty="0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 </a:t>
            </a:r>
            <a:r>
              <a:rPr lang="es-UY" altLang="en-US" sz="6600" b="1" dirty="0" err="1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Mhantáin</a:t>
            </a:r>
            <a:endParaRPr lang="es-UY" altLang="en-US" sz="6600" b="1" dirty="0" smtClean="0">
              <a:solidFill>
                <a:schemeClr val="accent1">
                  <a:lumMod val="50000"/>
                </a:schemeClr>
              </a:solidFill>
              <a:latin typeface="Segoe Print" pitchFamily="2" charset="0"/>
            </a:endParaRP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2914461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 6 </a:t>
            </a:r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Freagraí</a:t>
            </a:r>
            <a:endParaRPr lang="es-UY" altLang="en-US" sz="6600" u="sng" dirty="0" smtClean="0">
              <a:solidFill>
                <a:schemeClr val="accent2"/>
              </a:solidFill>
              <a:latin typeface="Abbess" pitchFamily="2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00338" y="1600200"/>
            <a:ext cx="6192142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3: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Cén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saghas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bia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iad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mozzarella,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edam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agus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cheddar?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6600" b="1" dirty="0" err="1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Cáis</a:t>
            </a:r>
            <a:endParaRPr lang="es-UY" altLang="en-US" sz="6600" b="1" dirty="0" smtClean="0">
              <a:solidFill>
                <a:schemeClr val="accent1">
                  <a:lumMod val="50000"/>
                </a:schemeClr>
              </a:solidFill>
              <a:latin typeface="Segoe Print" pitchFamily="2" charset="0"/>
            </a:endParaRP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2472493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 6 </a:t>
            </a:r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Freagraí</a:t>
            </a:r>
            <a:endParaRPr lang="es-UY" altLang="en-US" sz="6600" u="sng" dirty="0" smtClean="0">
              <a:solidFill>
                <a:schemeClr val="accent2"/>
              </a:solidFill>
              <a:latin typeface="Abbess" pitchFamily="2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00338" y="1600200"/>
            <a:ext cx="6264150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4: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Cad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í an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abhainn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is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faide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in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Éirinn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?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6000" b="1" dirty="0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An </a:t>
            </a:r>
            <a:r>
              <a:rPr lang="es-UY" altLang="en-US" sz="6000" b="1" dirty="0" err="1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tSionainn</a:t>
            </a:r>
            <a:endParaRPr lang="es-UY" altLang="en-US" sz="6000" b="1" dirty="0" smtClean="0">
              <a:solidFill>
                <a:schemeClr val="accent1">
                  <a:lumMod val="50000"/>
                </a:schemeClr>
              </a:solidFill>
              <a:latin typeface="Segoe Print" pitchFamily="2" charset="0"/>
            </a:endParaRP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1253096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 6 </a:t>
            </a:r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Freagraí</a:t>
            </a:r>
            <a:endParaRPr lang="es-UY" altLang="en-US" sz="6600" u="sng" dirty="0" smtClean="0">
              <a:solidFill>
                <a:schemeClr val="accent2"/>
              </a:solidFill>
              <a:latin typeface="Abbess" pitchFamily="2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00338" y="1600200"/>
            <a:ext cx="6192142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5: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Cén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mhí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ina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mbíonn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Lá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Fhéile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Pádraig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?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7200" b="1" dirty="0" err="1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Márta</a:t>
            </a:r>
            <a:endParaRPr lang="es-UY" altLang="en-US" sz="7200" b="1" dirty="0" smtClean="0">
              <a:solidFill>
                <a:schemeClr val="accent1">
                  <a:lumMod val="50000"/>
                </a:schemeClr>
              </a:solidFill>
              <a:latin typeface="Segoe Print" pitchFamily="2" charset="0"/>
            </a:endParaRP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3817411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 </a:t>
            </a:r>
            <a:r>
              <a:rPr lang="es-UY" altLang="en-US" sz="6600" u="sng" dirty="0">
                <a:solidFill>
                  <a:schemeClr val="accent2"/>
                </a:solidFill>
                <a:latin typeface="Abbess" pitchFamily="2" charset="0"/>
              </a:rPr>
              <a:t>6</a:t>
            </a:r>
            <a:endParaRPr lang="es-UY" altLang="en-US" sz="6600" u="sng" dirty="0" smtClean="0">
              <a:solidFill>
                <a:schemeClr val="accent2"/>
              </a:solidFill>
              <a:latin typeface="Abbess" pitchFamily="2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00338" y="1600200"/>
            <a:ext cx="6192142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6: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Cén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t-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ainm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a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bhí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ar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chat Hermione i Harry Potter?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7200" b="1" dirty="0" err="1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Crookshanks</a:t>
            </a:r>
            <a:endParaRPr lang="es-UY" altLang="en-US" sz="7200" b="1" dirty="0" smtClean="0">
              <a:solidFill>
                <a:schemeClr val="accent1">
                  <a:lumMod val="50000"/>
                </a:schemeClr>
              </a:solidFill>
              <a:latin typeface="Segoe Print" pitchFamily="2" charset="0"/>
            </a:endParaRP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4203205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1">
                    <a:lumMod val="50000"/>
                  </a:schemeClr>
                </a:solidFill>
                <a:latin typeface="Abbess" pitchFamily="2" charset="0"/>
              </a:rPr>
              <a:t>Seanfhocal</a:t>
            </a:r>
            <a:r>
              <a:rPr lang="es-UY" altLang="en-US" sz="6600" u="sng" dirty="0" smtClean="0">
                <a:solidFill>
                  <a:schemeClr val="accent1">
                    <a:lumMod val="50000"/>
                  </a:schemeClr>
                </a:solidFill>
                <a:latin typeface="Abbess" pitchFamily="2" charset="0"/>
              </a:rPr>
              <a:t> 13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39752" y="1988840"/>
            <a:ext cx="6624736" cy="3384376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pt-BR" sz="6600" b="1" dirty="0" smtClean="0">
                <a:solidFill>
                  <a:schemeClr val="bg1"/>
                </a:solidFill>
                <a:latin typeface="Segoe Print" pitchFamily="2" charset="0"/>
              </a:rPr>
              <a:t>Is fearr rith maith ná drochsheasamh</a:t>
            </a:r>
            <a:endParaRPr lang="es-UY" altLang="en-US" sz="6600" b="1" dirty="0">
              <a:solidFill>
                <a:schemeClr val="bg1"/>
              </a:solidFill>
              <a:latin typeface="Segoe Print" pitchFamily="2" charset="0"/>
            </a:endParaRP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2556528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79613" y="1916113"/>
            <a:ext cx="7056437" cy="2520950"/>
          </a:xfrm>
        </p:spPr>
        <p:txBody>
          <a:bodyPr/>
          <a:lstStyle/>
          <a:p>
            <a:pPr eaLnBrk="1" hangingPunct="1"/>
            <a:r>
              <a:rPr lang="es-ES" altLang="en-US" sz="9600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ES" altLang="en-US" sz="9600" dirty="0" smtClean="0">
                <a:solidFill>
                  <a:schemeClr val="accent2"/>
                </a:solidFill>
                <a:latin typeface="Abbess" pitchFamily="2" charset="0"/>
              </a:rPr>
              <a:t> 8</a:t>
            </a:r>
          </a:p>
        </p:txBody>
      </p:sp>
      <p:sp>
        <p:nvSpPr>
          <p:cNvPr id="3075" name="TextBox 2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 dirty="0">
                <a:solidFill>
                  <a:schemeClr val="accent2"/>
                </a:solidFill>
                <a:latin typeface="Segoe Print" pitchFamily="2" charset="0"/>
              </a:rPr>
              <a:t>© </a:t>
            </a:r>
            <a:r>
              <a:rPr lang="en-IE" altLang="en-US" sz="1400" b="1" dirty="0" err="1">
                <a:solidFill>
                  <a:schemeClr val="accent2"/>
                </a:solidFill>
                <a:latin typeface="Segoe Print" pitchFamily="2" charset="0"/>
              </a:rPr>
              <a:t>Seomra</a:t>
            </a:r>
            <a:r>
              <a:rPr lang="en-IE" altLang="en-US" sz="1400" b="1" dirty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n-IE" altLang="en-US" sz="1400" b="1" dirty="0" err="1">
                <a:solidFill>
                  <a:schemeClr val="accent2"/>
                </a:solidFill>
                <a:latin typeface="Segoe Print" pitchFamily="2" charset="0"/>
              </a:rPr>
              <a:t>Ranga</a:t>
            </a:r>
            <a:r>
              <a:rPr lang="en-IE" altLang="en-US" sz="1400" b="1" dirty="0">
                <a:solidFill>
                  <a:schemeClr val="accent2"/>
                </a:solidFill>
                <a:latin typeface="Segoe Print" pitchFamily="2" charset="0"/>
              </a:rPr>
              <a:t>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3617239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 </a:t>
            </a:r>
            <a:r>
              <a:rPr lang="es-UY" altLang="en-US" sz="6600" u="sng" dirty="0">
                <a:solidFill>
                  <a:schemeClr val="accent2"/>
                </a:solidFill>
                <a:latin typeface="Abbess" pitchFamily="2" charset="0"/>
              </a:rPr>
              <a:t>8</a:t>
            </a:r>
            <a:endParaRPr lang="es-UY" altLang="en-US" sz="6600" u="sng" dirty="0" smtClean="0">
              <a:solidFill>
                <a:schemeClr val="accent2"/>
              </a:solidFill>
              <a:latin typeface="Abbess" pitchFamily="2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00338" y="1600200"/>
            <a:ext cx="6336158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</a:t>
            </a:r>
            <a:r>
              <a:rPr lang="es-UY" altLang="en-US" sz="4400" b="1" dirty="0">
                <a:solidFill>
                  <a:schemeClr val="bg1"/>
                </a:solidFill>
                <a:latin typeface="Segoe Print" pitchFamily="2" charset="0"/>
              </a:rPr>
              <a:t>1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: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6600" dirty="0" smtClean="0">
                <a:solidFill>
                  <a:schemeClr val="accent2"/>
                </a:solidFill>
                <a:latin typeface="Segoe Print" pitchFamily="2" charset="0"/>
              </a:rPr>
              <a:t>An </a:t>
            </a:r>
            <a:r>
              <a:rPr lang="es-UY" altLang="en-US" sz="6600" dirty="0" err="1" smtClean="0">
                <a:solidFill>
                  <a:schemeClr val="accent2"/>
                </a:solidFill>
                <a:latin typeface="Segoe Print" pitchFamily="2" charset="0"/>
              </a:rPr>
              <a:t>bhfuil</a:t>
            </a:r>
            <a:r>
              <a:rPr lang="es-UY" altLang="en-US" sz="66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600" dirty="0" smtClean="0">
                <a:solidFill>
                  <a:schemeClr val="accent2"/>
                </a:solidFill>
                <a:latin typeface="Segoe Print" pitchFamily="2" charset="0"/>
              </a:rPr>
              <a:t>“</a:t>
            </a:r>
            <a:r>
              <a:rPr lang="es-UY" altLang="en-US" sz="6600" dirty="0" err="1" smtClean="0">
                <a:solidFill>
                  <a:schemeClr val="accent2"/>
                </a:solidFill>
                <a:latin typeface="Segoe Print" pitchFamily="2" charset="0"/>
              </a:rPr>
              <a:t>tine</a:t>
            </a:r>
            <a:r>
              <a:rPr lang="es-UY" altLang="en-US" sz="6600" dirty="0" smtClean="0">
                <a:solidFill>
                  <a:schemeClr val="accent2"/>
                </a:solidFill>
                <a:latin typeface="Segoe Print" pitchFamily="2" charset="0"/>
              </a:rPr>
              <a:t>” te </a:t>
            </a:r>
            <a:r>
              <a:rPr lang="es-UY" altLang="en-US" sz="6600" dirty="0" err="1" smtClean="0">
                <a:solidFill>
                  <a:schemeClr val="accent2"/>
                </a:solidFill>
                <a:latin typeface="Segoe Print" pitchFamily="2" charset="0"/>
              </a:rPr>
              <a:t>nó</a:t>
            </a:r>
            <a:r>
              <a:rPr lang="es-UY" altLang="en-US" sz="66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600" dirty="0" err="1" smtClean="0">
                <a:solidFill>
                  <a:schemeClr val="accent2"/>
                </a:solidFill>
                <a:latin typeface="Segoe Print" pitchFamily="2" charset="0"/>
              </a:rPr>
              <a:t>fuar</a:t>
            </a:r>
            <a:r>
              <a:rPr lang="es-UY" altLang="en-US" sz="6600" dirty="0" smtClean="0">
                <a:solidFill>
                  <a:schemeClr val="accent2"/>
                </a:solidFill>
                <a:latin typeface="Segoe Print" pitchFamily="2" charset="0"/>
              </a:rPr>
              <a:t>?</a:t>
            </a: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1329684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 </a:t>
            </a:r>
            <a:r>
              <a:rPr lang="es-UY" altLang="en-US" sz="6600" u="sng" dirty="0">
                <a:solidFill>
                  <a:schemeClr val="accent2"/>
                </a:solidFill>
                <a:latin typeface="Abbess" pitchFamily="2" charset="0"/>
              </a:rPr>
              <a:t>8</a:t>
            </a:r>
            <a:endParaRPr lang="es-UY" altLang="en-US" sz="6600" u="sng" dirty="0" smtClean="0">
              <a:solidFill>
                <a:schemeClr val="accent2"/>
              </a:solidFill>
              <a:latin typeface="Abbess" pitchFamily="2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67744" y="1600200"/>
            <a:ext cx="6768752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</a:t>
            </a:r>
            <a:r>
              <a:rPr lang="es-UY" altLang="en-US" sz="4400" b="1" dirty="0">
                <a:solidFill>
                  <a:schemeClr val="bg1"/>
                </a:solidFill>
                <a:latin typeface="Segoe Print" pitchFamily="2" charset="0"/>
              </a:rPr>
              <a:t>2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: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Cé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mhéad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leasdeirfiúracha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atá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ag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Cinderella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?</a:t>
            </a:r>
            <a:endParaRPr lang="es-UY" altLang="en-US" sz="6000" dirty="0" smtClean="0">
              <a:solidFill>
                <a:schemeClr val="accent2"/>
              </a:solidFill>
              <a:latin typeface="Segoe Print" pitchFamily="2" charset="0"/>
            </a:endParaRP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1758453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79613" y="1916113"/>
            <a:ext cx="7056437" cy="2520950"/>
          </a:xfrm>
        </p:spPr>
        <p:txBody>
          <a:bodyPr/>
          <a:lstStyle/>
          <a:p>
            <a:pPr eaLnBrk="1" hangingPunct="1"/>
            <a:r>
              <a:rPr lang="es-ES" altLang="en-US" sz="9600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ES" altLang="en-US" sz="9600" dirty="0" smtClean="0">
                <a:solidFill>
                  <a:schemeClr val="accent2"/>
                </a:solidFill>
                <a:latin typeface="Abbess" pitchFamily="2" charset="0"/>
              </a:rPr>
              <a:t> 2</a:t>
            </a:r>
          </a:p>
        </p:txBody>
      </p:sp>
      <p:sp>
        <p:nvSpPr>
          <p:cNvPr id="3075" name="TextBox 2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 dirty="0">
                <a:solidFill>
                  <a:schemeClr val="accent2"/>
                </a:solidFill>
                <a:latin typeface="Segoe Print" pitchFamily="2" charset="0"/>
              </a:rPr>
              <a:t>© </a:t>
            </a:r>
            <a:r>
              <a:rPr lang="en-IE" altLang="en-US" sz="1400" b="1" dirty="0" err="1">
                <a:solidFill>
                  <a:schemeClr val="accent2"/>
                </a:solidFill>
                <a:latin typeface="Segoe Print" pitchFamily="2" charset="0"/>
              </a:rPr>
              <a:t>Seomra</a:t>
            </a:r>
            <a:r>
              <a:rPr lang="en-IE" altLang="en-US" sz="1400" b="1" dirty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n-IE" altLang="en-US" sz="1400" b="1" dirty="0" err="1">
                <a:solidFill>
                  <a:schemeClr val="accent2"/>
                </a:solidFill>
                <a:latin typeface="Segoe Print" pitchFamily="2" charset="0"/>
              </a:rPr>
              <a:t>Ranga</a:t>
            </a:r>
            <a:r>
              <a:rPr lang="en-IE" altLang="en-US" sz="1400" b="1" dirty="0">
                <a:solidFill>
                  <a:schemeClr val="accent2"/>
                </a:solidFill>
                <a:latin typeface="Segoe Print" pitchFamily="2" charset="0"/>
              </a:rPr>
              <a:t>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3102861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 </a:t>
            </a:r>
            <a:r>
              <a:rPr lang="es-UY" altLang="en-US" sz="6600" u="sng" dirty="0">
                <a:solidFill>
                  <a:schemeClr val="accent2"/>
                </a:solidFill>
                <a:latin typeface="Abbess" pitchFamily="2" charset="0"/>
              </a:rPr>
              <a:t>8</a:t>
            </a:r>
            <a:endParaRPr lang="es-UY" altLang="en-US" sz="6600" u="sng" dirty="0" smtClean="0">
              <a:solidFill>
                <a:schemeClr val="accent2"/>
              </a:solidFill>
              <a:latin typeface="Abbess" pitchFamily="2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00338" y="1600200"/>
            <a:ext cx="6336158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</a:t>
            </a:r>
            <a:r>
              <a:rPr lang="es-UY" altLang="en-US" sz="4400" b="1" dirty="0">
                <a:solidFill>
                  <a:schemeClr val="bg1"/>
                </a:solidFill>
                <a:latin typeface="Segoe Print" pitchFamily="2" charset="0"/>
              </a:rPr>
              <a:t>3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: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5400" dirty="0" err="1">
                <a:solidFill>
                  <a:schemeClr val="accent2"/>
                </a:solidFill>
                <a:latin typeface="Segoe Print" pitchFamily="2" charset="0"/>
              </a:rPr>
              <a:t>Fíor</a:t>
            </a:r>
            <a:r>
              <a:rPr lang="es-UY" altLang="en-US" sz="5400" dirty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5400" dirty="0" err="1">
                <a:solidFill>
                  <a:schemeClr val="accent2"/>
                </a:solidFill>
                <a:latin typeface="Segoe Print" pitchFamily="2" charset="0"/>
              </a:rPr>
              <a:t>nó</a:t>
            </a:r>
            <a:r>
              <a:rPr lang="es-UY" altLang="en-US" sz="5400" dirty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5400" dirty="0" err="1">
                <a:solidFill>
                  <a:schemeClr val="accent2"/>
                </a:solidFill>
                <a:latin typeface="Segoe Print" pitchFamily="2" charset="0"/>
              </a:rPr>
              <a:t>bréagach</a:t>
            </a:r>
            <a:r>
              <a:rPr lang="es-UY" altLang="en-US" sz="5400" dirty="0">
                <a:solidFill>
                  <a:schemeClr val="accent2"/>
                </a:solidFill>
                <a:latin typeface="Segoe Print" pitchFamily="2" charset="0"/>
              </a:rPr>
              <a:t>: </a:t>
            </a:r>
            <a:r>
              <a:rPr lang="es-UY" altLang="en-US" sz="5400" dirty="0" err="1">
                <a:solidFill>
                  <a:schemeClr val="accent2"/>
                </a:solidFill>
                <a:latin typeface="Segoe Print" pitchFamily="2" charset="0"/>
              </a:rPr>
              <a:t>Is</a:t>
            </a:r>
            <a:r>
              <a:rPr lang="es-UY" altLang="en-US" sz="5400" dirty="0">
                <a:solidFill>
                  <a:schemeClr val="accent2"/>
                </a:solidFill>
                <a:latin typeface="Segoe Print" pitchFamily="2" charset="0"/>
              </a:rPr>
              <a:t> é Enda Kenny </a:t>
            </a:r>
            <a:r>
              <a:rPr lang="es-UY" altLang="en-US" sz="5400" dirty="0" err="1">
                <a:solidFill>
                  <a:schemeClr val="accent2"/>
                </a:solidFill>
                <a:latin typeface="Segoe Print" pitchFamily="2" charset="0"/>
              </a:rPr>
              <a:t>Uachtarán</a:t>
            </a:r>
            <a:r>
              <a:rPr lang="es-UY" altLang="en-US" sz="5400" dirty="0">
                <a:solidFill>
                  <a:schemeClr val="accent2"/>
                </a:solidFill>
                <a:latin typeface="Segoe Print" pitchFamily="2" charset="0"/>
              </a:rPr>
              <a:t> na </a:t>
            </a:r>
            <a:r>
              <a:rPr lang="es-UY" altLang="en-US" sz="5400" dirty="0" err="1">
                <a:solidFill>
                  <a:schemeClr val="accent2"/>
                </a:solidFill>
                <a:latin typeface="Segoe Print" pitchFamily="2" charset="0"/>
              </a:rPr>
              <a:t>hÉireann</a:t>
            </a:r>
            <a:r>
              <a:rPr lang="es-UY" altLang="en-US" sz="5400" dirty="0">
                <a:solidFill>
                  <a:schemeClr val="accent2"/>
                </a:solidFill>
                <a:latin typeface="Segoe Print" pitchFamily="2" charset="0"/>
              </a:rPr>
              <a:t>?</a:t>
            </a: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1056948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charRg st="9" end="6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charRg st="9" end="6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charRg st="9" end="6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charRg st="9" end="6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 </a:t>
            </a:r>
            <a:r>
              <a:rPr lang="es-UY" altLang="en-US" sz="6600" u="sng" dirty="0">
                <a:solidFill>
                  <a:schemeClr val="accent2"/>
                </a:solidFill>
                <a:latin typeface="Abbess" pitchFamily="2" charset="0"/>
              </a:rPr>
              <a:t>8</a:t>
            </a:r>
            <a:endParaRPr lang="es-UY" altLang="en-US" sz="6600" u="sng" dirty="0" smtClean="0">
              <a:solidFill>
                <a:schemeClr val="accent2"/>
              </a:solidFill>
              <a:latin typeface="Abbess" pitchFamily="2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00338" y="1600200"/>
            <a:ext cx="6336158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</a:t>
            </a:r>
            <a:r>
              <a:rPr lang="es-UY" altLang="en-US" sz="4400" b="1" dirty="0">
                <a:solidFill>
                  <a:schemeClr val="bg1"/>
                </a:solidFill>
                <a:latin typeface="Segoe Print" pitchFamily="2" charset="0"/>
              </a:rPr>
              <a:t>4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: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Cén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spórt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a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imríonn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Johnny Sexton?</a:t>
            </a:r>
            <a:endParaRPr lang="es-UY" altLang="en-US" sz="6000" dirty="0" smtClean="0">
              <a:solidFill>
                <a:schemeClr val="accent2"/>
              </a:solidFill>
              <a:latin typeface="Segoe Print" pitchFamily="2" charset="0"/>
            </a:endParaRP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1493696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 </a:t>
            </a:r>
            <a:r>
              <a:rPr lang="es-UY" altLang="en-US" sz="6600" u="sng" dirty="0">
                <a:solidFill>
                  <a:schemeClr val="accent2"/>
                </a:solidFill>
                <a:latin typeface="Abbess" pitchFamily="2" charset="0"/>
              </a:rPr>
              <a:t>8</a:t>
            </a:r>
            <a:endParaRPr lang="es-UY" altLang="en-US" sz="6600" u="sng" dirty="0" smtClean="0">
              <a:solidFill>
                <a:schemeClr val="accent2"/>
              </a:solidFill>
              <a:latin typeface="Abbess" pitchFamily="2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67744" y="1600200"/>
            <a:ext cx="6768752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</a:t>
            </a:r>
            <a:r>
              <a:rPr lang="es-UY" altLang="en-US" sz="4400" b="1" dirty="0">
                <a:solidFill>
                  <a:schemeClr val="bg1"/>
                </a:solidFill>
                <a:latin typeface="Segoe Print" pitchFamily="2" charset="0"/>
              </a:rPr>
              <a:t>5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: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Cad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í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príomhchathair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na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hIodáile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?</a:t>
            </a:r>
            <a:endParaRPr lang="es-UY" altLang="en-US" sz="6000" dirty="0" smtClean="0">
              <a:solidFill>
                <a:schemeClr val="accent2"/>
              </a:solidFill>
              <a:latin typeface="Segoe Print" pitchFamily="2" charset="0"/>
            </a:endParaRP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3585258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 </a:t>
            </a:r>
            <a:r>
              <a:rPr lang="es-UY" altLang="en-US" sz="6600" u="sng" dirty="0">
                <a:solidFill>
                  <a:schemeClr val="accent2"/>
                </a:solidFill>
                <a:latin typeface="Abbess" pitchFamily="2" charset="0"/>
              </a:rPr>
              <a:t>8</a:t>
            </a:r>
            <a:endParaRPr lang="es-UY" altLang="en-US" sz="6600" u="sng" dirty="0" smtClean="0">
              <a:solidFill>
                <a:schemeClr val="accent2"/>
              </a:solidFill>
              <a:latin typeface="Abbess" pitchFamily="2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00338" y="1600200"/>
            <a:ext cx="6336158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</a:t>
            </a:r>
            <a:r>
              <a:rPr lang="es-UY" altLang="en-US" sz="4400" b="1" dirty="0">
                <a:solidFill>
                  <a:schemeClr val="bg1"/>
                </a:solidFill>
                <a:latin typeface="Segoe Print" pitchFamily="2" charset="0"/>
              </a:rPr>
              <a:t>6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: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Cá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mbeidh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na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Cluichí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Oilimpeacha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i 2016?</a:t>
            </a:r>
            <a:endParaRPr lang="es-UY" altLang="en-US" sz="6000" dirty="0" smtClean="0">
              <a:solidFill>
                <a:schemeClr val="accent2"/>
              </a:solidFill>
              <a:latin typeface="Segoe Print" pitchFamily="2" charset="0"/>
            </a:endParaRP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1513332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smtClean="0">
                <a:solidFill>
                  <a:schemeClr val="accent1">
                    <a:lumMod val="50000"/>
                  </a:schemeClr>
                </a:solidFill>
                <a:latin typeface="Abbess" pitchFamily="2" charset="0"/>
              </a:rPr>
              <a:t>Seanfhocal 14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39752" y="1988840"/>
            <a:ext cx="6624736" cy="3384376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pt-BR" sz="6600" b="1" dirty="0" smtClean="0">
                <a:solidFill>
                  <a:schemeClr val="bg1"/>
                </a:solidFill>
                <a:latin typeface="Segoe Print" pitchFamily="2" charset="0"/>
              </a:rPr>
              <a:t>Marbh le tae, agus marbh gan é</a:t>
            </a:r>
            <a:endParaRPr lang="es-UY" altLang="en-US" sz="6600" b="1" dirty="0">
              <a:solidFill>
                <a:schemeClr val="bg1"/>
              </a:solidFill>
              <a:latin typeface="Segoe Print" pitchFamily="2" charset="0"/>
            </a:endParaRP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 dirty="0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2612617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79613" y="1916113"/>
            <a:ext cx="7056437" cy="2520950"/>
          </a:xfrm>
        </p:spPr>
        <p:txBody>
          <a:bodyPr/>
          <a:lstStyle/>
          <a:p>
            <a:pPr eaLnBrk="1" hangingPunct="1"/>
            <a:r>
              <a:rPr lang="es-ES" altLang="en-US" sz="9600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ES" altLang="en-US" sz="9600" dirty="0" smtClean="0">
                <a:solidFill>
                  <a:schemeClr val="accent2"/>
                </a:solidFill>
                <a:latin typeface="Abbess" pitchFamily="2" charset="0"/>
              </a:rPr>
              <a:t> 7: </a:t>
            </a:r>
            <a:r>
              <a:rPr lang="es-ES" altLang="en-US" sz="9600" dirty="0" err="1" smtClean="0">
                <a:solidFill>
                  <a:schemeClr val="accent2"/>
                </a:solidFill>
                <a:latin typeface="Abbess" pitchFamily="2" charset="0"/>
              </a:rPr>
              <a:t>Freagraí</a:t>
            </a:r>
            <a:endParaRPr lang="es-ES" altLang="en-US" sz="9600" dirty="0" smtClean="0">
              <a:solidFill>
                <a:schemeClr val="accent2"/>
              </a:solidFill>
              <a:latin typeface="Abbess" pitchFamily="2" charset="0"/>
            </a:endParaRPr>
          </a:p>
        </p:txBody>
      </p:sp>
      <p:sp>
        <p:nvSpPr>
          <p:cNvPr id="3075" name="TextBox 2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 dirty="0">
                <a:solidFill>
                  <a:schemeClr val="accent2"/>
                </a:solidFill>
                <a:latin typeface="Segoe Print" pitchFamily="2" charset="0"/>
              </a:rPr>
              <a:t>© </a:t>
            </a:r>
            <a:r>
              <a:rPr lang="en-IE" altLang="en-US" sz="1400" b="1" dirty="0" err="1">
                <a:solidFill>
                  <a:schemeClr val="accent2"/>
                </a:solidFill>
                <a:latin typeface="Segoe Print" pitchFamily="2" charset="0"/>
              </a:rPr>
              <a:t>Seomra</a:t>
            </a:r>
            <a:r>
              <a:rPr lang="en-IE" altLang="en-US" sz="1400" b="1" dirty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n-IE" altLang="en-US" sz="1400" b="1" dirty="0" err="1">
                <a:solidFill>
                  <a:schemeClr val="accent2"/>
                </a:solidFill>
                <a:latin typeface="Segoe Print" pitchFamily="2" charset="0"/>
              </a:rPr>
              <a:t>Ranga</a:t>
            </a:r>
            <a:r>
              <a:rPr lang="en-IE" altLang="en-US" sz="1400" b="1" dirty="0">
                <a:solidFill>
                  <a:schemeClr val="accent2"/>
                </a:solidFill>
                <a:latin typeface="Segoe Print" pitchFamily="2" charset="0"/>
              </a:rPr>
              <a:t>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1470937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 7 </a:t>
            </a:r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Freagraí</a:t>
            </a:r>
            <a:endParaRPr lang="es-UY" altLang="en-US" sz="6600" u="sng" dirty="0" smtClean="0">
              <a:solidFill>
                <a:schemeClr val="accent2"/>
              </a:solidFill>
              <a:latin typeface="Abbess" pitchFamily="2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00338" y="1600200"/>
            <a:ext cx="6336158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</a:t>
            </a:r>
            <a:r>
              <a:rPr lang="es-UY" altLang="en-US" sz="4400" b="1" dirty="0">
                <a:solidFill>
                  <a:schemeClr val="bg1"/>
                </a:solidFill>
                <a:latin typeface="Segoe Print" pitchFamily="2" charset="0"/>
              </a:rPr>
              <a:t>1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: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5400" dirty="0" err="1" smtClean="0">
                <a:solidFill>
                  <a:schemeClr val="accent2"/>
                </a:solidFill>
                <a:latin typeface="Segoe Print" pitchFamily="2" charset="0"/>
              </a:rPr>
              <a:t>Cé</a:t>
            </a:r>
            <a:r>
              <a:rPr lang="es-UY" altLang="en-US" sz="54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5400" dirty="0" err="1" smtClean="0">
                <a:solidFill>
                  <a:schemeClr val="accent2"/>
                </a:solidFill>
                <a:latin typeface="Segoe Print" pitchFamily="2" charset="0"/>
              </a:rPr>
              <a:t>mhéad</a:t>
            </a:r>
            <a:r>
              <a:rPr lang="es-UY" altLang="en-US" sz="54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5400" dirty="0" err="1" smtClean="0">
                <a:solidFill>
                  <a:schemeClr val="accent2"/>
                </a:solidFill>
                <a:latin typeface="Segoe Print" pitchFamily="2" charset="0"/>
              </a:rPr>
              <a:t>dath</a:t>
            </a:r>
            <a:r>
              <a:rPr lang="es-UY" altLang="en-US" sz="54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5400" dirty="0" err="1" smtClean="0">
                <a:solidFill>
                  <a:schemeClr val="accent2"/>
                </a:solidFill>
                <a:latin typeface="Segoe Print" pitchFamily="2" charset="0"/>
              </a:rPr>
              <a:t>atá</a:t>
            </a:r>
            <a:r>
              <a:rPr lang="es-UY" altLang="en-US" sz="5400" dirty="0" smtClean="0">
                <a:solidFill>
                  <a:schemeClr val="accent2"/>
                </a:solidFill>
                <a:latin typeface="Segoe Print" pitchFamily="2" charset="0"/>
              </a:rPr>
              <a:t> i </a:t>
            </a:r>
            <a:r>
              <a:rPr lang="es-UY" altLang="en-US" sz="5400" dirty="0" err="1" smtClean="0">
                <a:solidFill>
                  <a:schemeClr val="accent2"/>
                </a:solidFill>
                <a:latin typeface="Segoe Print" pitchFamily="2" charset="0"/>
              </a:rPr>
              <a:t>mbogha</a:t>
            </a:r>
            <a:r>
              <a:rPr lang="es-UY" altLang="en-US" sz="54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5400" dirty="0" err="1" smtClean="0">
                <a:solidFill>
                  <a:schemeClr val="accent2"/>
                </a:solidFill>
                <a:latin typeface="Segoe Print" pitchFamily="2" charset="0"/>
              </a:rPr>
              <a:t>báistí</a:t>
            </a:r>
            <a:r>
              <a:rPr lang="es-UY" altLang="en-US" sz="5400" dirty="0" smtClean="0">
                <a:solidFill>
                  <a:schemeClr val="accent2"/>
                </a:solidFill>
                <a:latin typeface="Segoe Print" pitchFamily="2" charset="0"/>
              </a:rPr>
              <a:t>?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6600" b="1" dirty="0" err="1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Seacht</a:t>
            </a:r>
            <a:r>
              <a:rPr lang="es-UY" altLang="en-US" sz="6600" b="1" dirty="0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 (7)</a:t>
            </a: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3490350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 7 </a:t>
            </a:r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Freagraí</a:t>
            </a:r>
            <a:endParaRPr lang="es-UY" altLang="en-US" sz="6600" u="sng" dirty="0" smtClean="0">
              <a:solidFill>
                <a:schemeClr val="accent2"/>
              </a:solidFill>
              <a:latin typeface="Abbess" pitchFamily="2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00338" y="1600200"/>
            <a:ext cx="6192142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</a:t>
            </a:r>
            <a:r>
              <a:rPr lang="es-UY" altLang="en-US" sz="4400" b="1" dirty="0">
                <a:solidFill>
                  <a:schemeClr val="bg1"/>
                </a:solidFill>
                <a:latin typeface="Segoe Print" pitchFamily="2" charset="0"/>
              </a:rPr>
              <a:t>2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: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5400" dirty="0" err="1" smtClean="0">
                <a:solidFill>
                  <a:schemeClr val="accent2"/>
                </a:solidFill>
                <a:latin typeface="Segoe Print" pitchFamily="2" charset="0"/>
              </a:rPr>
              <a:t>Cén</a:t>
            </a:r>
            <a:r>
              <a:rPr lang="es-UY" altLang="en-US" sz="54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5400" dirty="0" err="1" smtClean="0">
                <a:solidFill>
                  <a:schemeClr val="accent2"/>
                </a:solidFill>
                <a:latin typeface="Segoe Print" pitchFamily="2" charset="0"/>
              </a:rPr>
              <a:t>cineál</a:t>
            </a:r>
            <a:r>
              <a:rPr lang="es-UY" altLang="en-US" sz="54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5400" dirty="0" err="1" smtClean="0">
                <a:solidFill>
                  <a:schemeClr val="accent2"/>
                </a:solidFill>
                <a:latin typeface="Segoe Print" pitchFamily="2" charset="0"/>
              </a:rPr>
              <a:t>éin</a:t>
            </a:r>
            <a:r>
              <a:rPr lang="es-UY" altLang="en-US" sz="5400" dirty="0" smtClean="0">
                <a:solidFill>
                  <a:schemeClr val="accent2"/>
                </a:solidFill>
                <a:latin typeface="Segoe Print" pitchFamily="2" charset="0"/>
              </a:rPr>
              <a:t> a </a:t>
            </a:r>
            <a:r>
              <a:rPr lang="es-UY" altLang="en-US" sz="5400" dirty="0" err="1" smtClean="0">
                <a:solidFill>
                  <a:schemeClr val="accent2"/>
                </a:solidFill>
                <a:latin typeface="Segoe Print" pitchFamily="2" charset="0"/>
              </a:rPr>
              <a:t>itheann</a:t>
            </a:r>
            <a:r>
              <a:rPr lang="es-UY" altLang="en-US" sz="54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5400" dirty="0" err="1" smtClean="0">
                <a:solidFill>
                  <a:schemeClr val="accent2"/>
                </a:solidFill>
                <a:latin typeface="Segoe Print" pitchFamily="2" charset="0"/>
              </a:rPr>
              <a:t>daoine</a:t>
            </a:r>
            <a:r>
              <a:rPr lang="es-UY" altLang="en-US" sz="5400" dirty="0" smtClean="0">
                <a:solidFill>
                  <a:schemeClr val="accent2"/>
                </a:solidFill>
                <a:latin typeface="Segoe Print" pitchFamily="2" charset="0"/>
              </a:rPr>
              <a:t> am </a:t>
            </a:r>
            <a:r>
              <a:rPr lang="es-UY" altLang="en-US" sz="5400" dirty="0" err="1" smtClean="0">
                <a:solidFill>
                  <a:schemeClr val="accent2"/>
                </a:solidFill>
                <a:latin typeface="Segoe Print" pitchFamily="2" charset="0"/>
              </a:rPr>
              <a:t>Nollag</a:t>
            </a:r>
            <a:r>
              <a:rPr lang="es-UY" altLang="en-US" sz="5400" dirty="0" smtClean="0">
                <a:solidFill>
                  <a:schemeClr val="accent2"/>
                </a:solidFill>
                <a:latin typeface="Segoe Print" pitchFamily="2" charset="0"/>
              </a:rPr>
              <a:t>?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6600" b="1" dirty="0" err="1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Turcaí</a:t>
            </a:r>
            <a:endParaRPr lang="es-UY" altLang="en-US" sz="6600" b="1" dirty="0" smtClean="0">
              <a:solidFill>
                <a:schemeClr val="accent1">
                  <a:lumMod val="50000"/>
                </a:schemeClr>
              </a:solidFill>
              <a:latin typeface="Segoe Print" pitchFamily="2" charset="0"/>
            </a:endParaRP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3700373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 7 </a:t>
            </a:r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Freagraí</a:t>
            </a:r>
            <a:endParaRPr lang="es-UY" altLang="en-US" sz="6600" u="sng" dirty="0" smtClean="0">
              <a:solidFill>
                <a:schemeClr val="accent2"/>
              </a:solidFill>
              <a:latin typeface="Abbess" pitchFamily="2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00338" y="1600200"/>
            <a:ext cx="6192142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</a:t>
            </a:r>
            <a:r>
              <a:rPr lang="es-UY" altLang="en-US" sz="4400" b="1" dirty="0">
                <a:solidFill>
                  <a:schemeClr val="bg1"/>
                </a:solidFill>
                <a:latin typeface="Segoe Print" pitchFamily="2" charset="0"/>
              </a:rPr>
              <a:t>3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: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Fíor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nó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Bréagach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– “James” an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dara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hainm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atá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ar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Harry Potter?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6600" b="1" dirty="0" err="1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Fíor</a:t>
            </a:r>
            <a:endParaRPr lang="es-UY" altLang="en-US" sz="6600" b="1" dirty="0" smtClean="0">
              <a:solidFill>
                <a:schemeClr val="accent1">
                  <a:lumMod val="50000"/>
                </a:schemeClr>
              </a:solidFill>
              <a:latin typeface="Segoe Print" pitchFamily="2" charset="0"/>
            </a:endParaRP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3059561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 7 </a:t>
            </a:r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Freagraí</a:t>
            </a:r>
            <a:endParaRPr lang="es-UY" altLang="en-US" sz="6600" u="sng" dirty="0" smtClean="0">
              <a:solidFill>
                <a:schemeClr val="accent2"/>
              </a:solidFill>
              <a:latin typeface="Abbess" pitchFamily="2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00338" y="1600200"/>
            <a:ext cx="6192142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</a:t>
            </a:r>
            <a:r>
              <a:rPr lang="es-UY" altLang="en-US" sz="4400" b="1" dirty="0">
                <a:solidFill>
                  <a:schemeClr val="bg1"/>
                </a:solidFill>
                <a:latin typeface="Segoe Print" pitchFamily="2" charset="0"/>
              </a:rPr>
              <a:t>4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: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Cén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contae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in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Éirinn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ina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bhfuil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Trá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Lí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agus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Cill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Áirne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?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6600" b="1" dirty="0" err="1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Ciarraí</a:t>
            </a:r>
            <a:endParaRPr lang="es-UY" altLang="en-US" sz="6600" b="1" dirty="0" smtClean="0">
              <a:solidFill>
                <a:schemeClr val="accent1">
                  <a:lumMod val="50000"/>
                </a:schemeClr>
              </a:solidFill>
              <a:latin typeface="Segoe Print" pitchFamily="2" charset="0"/>
            </a:endParaRP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2819220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 2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00338" y="1600200"/>
            <a:ext cx="5986462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1: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Agam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,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agat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,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aige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, ___,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againn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,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agaibh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, acu?</a:t>
            </a: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308409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 7 </a:t>
            </a:r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Freeagraí</a:t>
            </a:r>
            <a:endParaRPr lang="es-UY" altLang="en-US" sz="6600" u="sng" dirty="0" smtClean="0">
              <a:solidFill>
                <a:schemeClr val="accent2"/>
              </a:solidFill>
              <a:latin typeface="Abbess" pitchFamily="2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55776" y="1600200"/>
            <a:ext cx="6480720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</a:t>
            </a:r>
            <a:r>
              <a:rPr lang="es-UY" altLang="en-US" sz="4400" b="1" dirty="0">
                <a:solidFill>
                  <a:schemeClr val="bg1"/>
                </a:solidFill>
                <a:latin typeface="Segoe Print" pitchFamily="2" charset="0"/>
              </a:rPr>
              <a:t>5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: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Cén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luach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atá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ar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an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liathróid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bándearg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i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gcluiche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snúcar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?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6600" b="1" dirty="0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Sé (6)</a:t>
            </a: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1375552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 7 </a:t>
            </a:r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Freagraí</a:t>
            </a:r>
            <a:endParaRPr lang="es-UY" altLang="en-US" sz="6600" u="sng" dirty="0" smtClean="0">
              <a:solidFill>
                <a:schemeClr val="accent2"/>
              </a:solidFill>
              <a:latin typeface="Abbess" pitchFamily="2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00338" y="1600200"/>
            <a:ext cx="6192142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</a:t>
            </a:r>
            <a:r>
              <a:rPr lang="es-UY" altLang="en-US" sz="4400" b="1" dirty="0">
                <a:solidFill>
                  <a:schemeClr val="bg1"/>
                </a:solidFill>
                <a:latin typeface="Segoe Print" pitchFamily="2" charset="0"/>
              </a:rPr>
              <a:t>6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: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5400" dirty="0" err="1" smtClean="0">
                <a:solidFill>
                  <a:schemeClr val="accent2"/>
                </a:solidFill>
                <a:latin typeface="Segoe Print" pitchFamily="2" charset="0"/>
              </a:rPr>
              <a:t>Cad</a:t>
            </a:r>
            <a:r>
              <a:rPr lang="es-UY" altLang="en-US" sz="5400" dirty="0" smtClean="0">
                <a:solidFill>
                  <a:schemeClr val="accent2"/>
                </a:solidFill>
                <a:latin typeface="Segoe Print" pitchFamily="2" charset="0"/>
              </a:rPr>
              <a:t> é an t-</a:t>
            </a:r>
            <a:r>
              <a:rPr lang="es-UY" altLang="en-US" sz="5400" dirty="0" err="1" smtClean="0">
                <a:solidFill>
                  <a:schemeClr val="accent2"/>
                </a:solidFill>
                <a:latin typeface="Segoe Print" pitchFamily="2" charset="0"/>
              </a:rPr>
              <a:t>orgán</a:t>
            </a:r>
            <a:r>
              <a:rPr lang="es-UY" altLang="en-US" sz="54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5400" dirty="0" err="1" smtClean="0">
                <a:solidFill>
                  <a:schemeClr val="accent2"/>
                </a:solidFill>
                <a:latin typeface="Segoe Print" pitchFamily="2" charset="0"/>
              </a:rPr>
              <a:t>is</a:t>
            </a:r>
            <a:r>
              <a:rPr lang="es-UY" altLang="en-US" sz="54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5400" dirty="0" err="1" smtClean="0">
                <a:solidFill>
                  <a:schemeClr val="accent2"/>
                </a:solidFill>
                <a:latin typeface="Segoe Print" pitchFamily="2" charset="0"/>
              </a:rPr>
              <a:t>mó</a:t>
            </a:r>
            <a:r>
              <a:rPr lang="es-UY" altLang="en-US" sz="54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5400" dirty="0" err="1" smtClean="0">
                <a:solidFill>
                  <a:schemeClr val="accent2"/>
                </a:solidFill>
                <a:latin typeface="Segoe Print" pitchFamily="2" charset="0"/>
              </a:rPr>
              <a:t>sa</a:t>
            </a:r>
            <a:r>
              <a:rPr lang="es-UY" altLang="en-US" sz="54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5400" dirty="0" err="1" smtClean="0">
                <a:solidFill>
                  <a:schemeClr val="accent2"/>
                </a:solidFill>
                <a:latin typeface="Segoe Print" pitchFamily="2" charset="0"/>
              </a:rPr>
              <a:t>chorp</a:t>
            </a:r>
            <a:r>
              <a:rPr lang="es-UY" altLang="en-US" sz="5400" dirty="0" smtClean="0">
                <a:solidFill>
                  <a:schemeClr val="accent2"/>
                </a:solidFill>
                <a:latin typeface="Segoe Print" pitchFamily="2" charset="0"/>
              </a:rPr>
              <a:t>?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6600" b="1" dirty="0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An </a:t>
            </a:r>
            <a:r>
              <a:rPr lang="es-UY" altLang="en-US" sz="6600" b="1" dirty="0" err="1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Craiceann</a:t>
            </a:r>
            <a:endParaRPr lang="es-UY" altLang="en-US" sz="6600" b="1" dirty="0" smtClean="0">
              <a:solidFill>
                <a:schemeClr val="accent1">
                  <a:lumMod val="50000"/>
                </a:schemeClr>
              </a:solidFill>
              <a:latin typeface="Segoe Print" pitchFamily="2" charset="0"/>
            </a:endParaRP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3337270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1">
                    <a:lumMod val="50000"/>
                  </a:schemeClr>
                </a:solidFill>
                <a:latin typeface="Abbess" pitchFamily="2" charset="0"/>
              </a:rPr>
              <a:t>Seanfhocal</a:t>
            </a:r>
            <a:r>
              <a:rPr lang="es-UY" altLang="en-US" sz="6600" u="sng" dirty="0" smtClean="0">
                <a:solidFill>
                  <a:schemeClr val="accent1">
                    <a:lumMod val="50000"/>
                  </a:schemeClr>
                </a:solidFill>
                <a:latin typeface="Abbess" pitchFamily="2" charset="0"/>
              </a:rPr>
              <a:t> 15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39752" y="1988840"/>
            <a:ext cx="6624736" cy="3384376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pt-BR" sz="8000" b="1" dirty="0" smtClean="0">
                <a:solidFill>
                  <a:schemeClr val="bg1"/>
                </a:solidFill>
                <a:latin typeface="Segoe Print" pitchFamily="2" charset="0"/>
              </a:rPr>
              <a:t>Ní thagann ciall roimh aois</a:t>
            </a:r>
            <a:endParaRPr lang="es-UY" altLang="en-US" sz="8000" b="1" dirty="0">
              <a:solidFill>
                <a:schemeClr val="bg1"/>
              </a:solidFill>
              <a:latin typeface="Segoe Print" pitchFamily="2" charset="0"/>
            </a:endParaRP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 dirty="0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295524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79613" y="1916113"/>
            <a:ext cx="7056437" cy="2520950"/>
          </a:xfrm>
        </p:spPr>
        <p:txBody>
          <a:bodyPr/>
          <a:lstStyle/>
          <a:p>
            <a:pPr eaLnBrk="1" hangingPunct="1"/>
            <a:r>
              <a:rPr lang="es-ES" altLang="en-US" sz="9600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ES" altLang="en-US" sz="9600" dirty="0" smtClean="0">
                <a:solidFill>
                  <a:schemeClr val="accent2"/>
                </a:solidFill>
                <a:latin typeface="Abbess" pitchFamily="2" charset="0"/>
              </a:rPr>
              <a:t> 8: </a:t>
            </a:r>
            <a:r>
              <a:rPr lang="es-ES" altLang="en-US" sz="9600" dirty="0" err="1" smtClean="0">
                <a:solidFill>
                  <a:schemeClr val="accent2"/>
                </a:solidFill>
                <a:latin typeface="Abbess" pitchFamily="2" charset="0"/>
              </a:rPr>
              <a:t>Freagraí</a:t>
            </a:r>
            <a:endParaRPr lang="es-ES" altLang="en-US" sz="9600" dirty="0" smtClean="0">
              <a:solidFill>
                <a:schemeClr val="accent2"/>
              </a:solidFill>
              <a:latin typeface="Abbess" pitchFamily="2" charset="0"/>
            </a:endParaRPr>
          </a:p>
        </p:txBody>
      </p:sp>
      <p:sp>
        <p:nvSpPr>
          <p:cNvPr id="3075" name="TextBox 2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 dirty="0">
                <a:solidFill>
                  <a:schemeClr val="accent2"/>
                </a:solidFill>
                <a:latin typeface="Segoe Print" pitchFamily="2" charset="0"/>
              </a:rPr>
              <a:t>© </a:t>
            </a:r>
            <a:r>
              <a:rPr lang="en-IE" altLang="en-US" sz="1400" b="1" dirty="0" err="1">
                <a:solidFill>
                  <a:schemeClr val="accent2"/>
                </a:solidFill>
                <a:latin typeface="Segoe Print" pitchFamily="2" charset="0"/>
              </a:rPr>
              <a:t>Seomra</a:t>
            </a:r>
            <a:r>
              <a:rPr lang="en-IE" altLang="en-US" sz="1400" b="1" dirty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n-IE" altLang="en-US" sz="1400" b="1" dirty="0" err="1">
                <a:solidFill>
                  <a:schemeClr val="accent2"/>
                </a:solidFill>
                <a:latin typeface="Segoe Print" pitchFamily="2" charset="0"/>
              </a:rPr>
              <a:t>Ranga</a:t>
            </a:r>
            <a:r>
              <a:rPr lang="en-IE" altLang="en-US" sz="1400" b="1" dirty="0">
                <a:solidFill>
                  <a:schemeClr val="accent2"/>
                </a:solidFill>
                <a:latin typeface="Segoe Print" pitchFamily="2" charset="0"/>
              </a:rPr>
              <a:t>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2552723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 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8 </a:t>
            </a:r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Freagraí</a:t>
            </a:r>
            <a:endParaRPr lang="es-UY" altLang="en-US" sz="6600" u="sng" dirty="0" smtClean="0">
              <a:solidFill>
                <a:schemeClr val="accent2"/>
              </a:solidFill>
              <a:latin typeface="Abbess" pitchFamily="2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83768" y="1600200"/>
            <a:ext cx="6552728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</a:t>
            </a:r>
            <a:r>
              <a:rPr lang="es-UY" altLang="en-US" sz="4400" b="1" dirty="0">
                <a:solidFill>
                  <a:schemeClr val="bg1"/>
                </a:solidFill>
                <a:latin typeface="Segoe Print" pitchFamily="2" charset="0"/>
              </a:rPr>
              <a:t>1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: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An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bhfuil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“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tine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” te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nó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fuar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?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8000" b="1" dirty="0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Te</a:t>
            </a:r>
            <a:endParaRPr lang="es-UY" altLang="en-US" sz="8000" b="1" dirty="0" smtClean="0">
              <a:solidFill>
                <a:schemeClr val="accent1">
                  <a:lumMod val="50000"/>
                </a:schemeClr>
              </a:solidFill>
              <a:latin typeface="Segoe Print" pitchFamily="2" charset="0"/>
            </a:endParaRP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1008830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 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8 </a:t>
            </a:r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Freagraí</a:t>
            </a:r>
            <a:endParaRPr lang="es-UY" altLang="en-US" sz="6600" u="sng" dirty="0" smtClean="0">
              <a:solidFill>
                <a:schemeClr val="accent2"/>
              </a:solidFill>
              <a:latin typeface="Abbess" pitchFamily="2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67744" y="1600200"/>
            <a:ext cx="6768752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</a:t>
            </a:r>
            <a:r>
              <a:rPr lang="es-UY" altLang="en-US" sz="4400" b="1" dirty="0">
                <a:solidFill>
                  <a:schemeClr val="bg1"/>
                </a:solidFill>
                <a:latin typeface="Segoe Print" pitchFamily="2" charset="0"/>
              </a:rPr>
              <a:t>2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: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5400" dirty="0" err="1" smtClean="0">
                <a:solidFill>
                  <a:schemeClr val="accent2"/>
                </a:solidFill>
                <a:latin typeface="Segoe Print" pitchFamily="2" charset="0"/>
              </a:rPr>
              <a:t>Cé</a:t>
            </a:r>
            <a:r>
              <a:rPr lang="es-UY" altLang="en-US" sz="54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5400" dirty="0" err="1" smtClean="0">
                <a:solidFill>
                  <a:schemeClr val="accent2"/>
                </a:solidFill>
                <a:latin typeface="Segoe Print" pitchFamily="2" charset="0"/>
              </a:rPr>
              <a:t>mhéad</a:t>
            </a:r>
            <a:r>
              <a:rPr lang="es-UY" altLang="en-US" sz="54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5400" dirty="0" err="1" smtClean="0">
                <a:solidFill>
                  <a:schemeClr val="accent2"/>
                </a:solidFill>
                <a:latin typeface="Segoe Print" pitchFamily="2" charset="0"/>
              </a:rPr>
              <a:t>leasdeirfiúracha</a:t>
            </a:r>
            <a:r>
              <a:rPr lang="es-UY" altLang="en-US" sz="54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5400" dirty="0" err="1" smtClean="0">
                <a:solidFill>
                  <a:schemeClr val="accent2"/>
                </a:solidFill>
                <a:latin typeface="Segoe Print" pitchFamily="2" charset="0"/>
              </a:rPr>
              <a:t>atá</a:t>
            </a:r>
            <a:r>
              <a:rPr lang="es-UY" altLang="en-US" sz="54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5400" dirty="0" err="1" smtClean="0">
                <a:solidFill>
                  <a:schemeClr val="accent2"/>
                </a:solidFill>
                <a:latin typeface="Segoe Print" pitchFamily="2" charset="0"/>
              </a:rPr>
              <a:t>ag</a:t>
            </a:r>
            <a:r>
              <a:rPr lang="es-UY" altLang="en-US" sz="54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5400" dirty="0" err="1" smtClean="0">
                <a:solidFill>
                  <a:schemeClr val="accent2"/>
                </a:solidFill>
                <a:latin typeface="Segoe Print" pitchFamily="2" charset="0"/>
              </a:rPr>
              <a:t>Cinderella</a:t>
            </a:r>
            <a:r>
              <a:rPr lang="es-UY" altLang="en-US" sz="5400" dirty="0" smtClean="0">
                <a:solidFill>
                  <a:schemeClr val="accent2"/>
                </a:solidFill>
                <a:latin typeface="Segoe Print" pitchFamily="2" charset="0"/>
              </a:rPr>
              <a:t>?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7200" b="1" dirty="0" err="1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Beirt</a:t>
            </a:r>
            <a:r>
              <a:rPr lang="es-UY" altLang="en-US" sz="7200" b="1" dirty="0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 (2)</a:t>
            </a:r>
            <a:endParaRPr lang="es-UY" altLang="en-US" sz="7200" b="1" dirty="0" smtClean="0">
              <a:solidFill>
                <a:schemeClr val="accent1">
                  <a:lumMod val="50000"/>
                </a:schemeClr>
              </a:solidFill>
              <a:latin typeface="Segoe Print" pitchFamily="2" charset="0"/>
            </a:endParaRP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3679290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 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8 </a:t>
            </a:r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Freagraí</a:t>
            </a:r>
            <a:endParaRPr lang="es-UY" altLang="en-US" sz="6600" u="sng" dirty="0" smtClean="0">
              <a:solidFill>
                <a:schemeClr val="accent2"/>
              </a:solidFill>
              <a:latin typeface="Abbess" pitchFamily="2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95736" y="1600200"/>
            <a:ext cx="6840760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</a:t>
            </a:r>
            <a:r>
              <a:rPr lang="es-UY" altLang="en-US" sz="4400" b="1" dirty="0">
                <a:solidFill>
                  <a:schemeClr val="bg1"/>
                </a:solidFill>
                <a:latin typeface="Segoe Print" pitchFamily="2" charset="0"/>
              </a:rPr>
              <a:t>3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: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4400" dirty="0" err="1">
                <a:solidFill>
                  <a:schemeClr val="accent2"/>
                </a:solidFill>
                <a:latin typeface="Segoe Print" pitchFamily="2" charset="0"/>
              </a:rPr>
              <a:t>Fíor</a:t>
            </a:r>
            <a:r>
              <a:rPr lang="es-UY" altLang="en-US" sz="4400" dirty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4400" dirty="0" err="1">
                <a:solidFill>
                  <a:schemeClr val="accent2"/>
                </a:solidFill>
                <a:latin typeface="Segoe Print" pitchFamily="2" charset="0"/>
              </a:rPr>
              <a:t>nó</a:t>
            </a:r>
            <a:r>
              <a:rPr lang="es-UY" altLang="en-US" sz="4400" dirty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4400" dirty="0" err="1">
                <a:solidFill>
                  <a:schemeClr val="accent2"/>
                </a:solidFill>
                <a:latin typeface="Segoe Print" pitchFamily="2" charset="0"/>
              </a:rPr>
              <a:t>bréagach</a:t>
            </a:r>
            <a:r>
              <a:rPr lang="es-UY" altLang="en-US" sz="4400" dirty="0">
                <a:solidFill>
                  <a:schemeClr val="accent2"/>
                </a:solidFill>
                <a:latin typeface="Segoe Print" pitchFamily="2" charset="0"/>
              </a:rPr>
              <a:t>: </a:t>
            </a:r>
            <a:r>
              <a:rPr lang="es-UY" altLang="en-US" sz="4400" dirty="0" err="1">
                <a:solidFill>
                  <a:schemeClr val="accent2"/>
                </a:solidFill>
                <a:latin typeface="Segoe Print" pitchFamily="2" charset="0"/>
              </a:rPr>
              <a:t>Is</a:t>
            </a:r>
            <a:r>
              <a:rPr lang="es-UY" altLang="en-US" sz="4400" dirty="0">
                <a:solidFill>
                  <a:schemeClr val="accent2"/>
                </a:solidFill>
                <a:latin typeface="Segoe Print" pitchFamily="2" charset="0"/>
              </a:rPr>
              <a:t> é Enda Kenny </a:t>
            </a:r>
            <a:r>
              <a:rPr lang="es-UY" altLang="en-US" sz="4400" dirty="0" err="1">
                <a:solidFill>
                  <a:schemeClr val="accent2"/>
                </a:solidFill>
                <a:latin typeface="Segoe Print" pitchFamily="2" charset="0"/>
              </a:rPr>
              <a:t>Uachtarán</a:t>
            </a:r>
            <a:r>
              <a:rPr lang="es-UY" altLang="en-US" sz="4400" dirty="0">
                <a:solidFill>
                  <a:schemeClr val="accent2"/>
                </a:solidFill>
                <a:latin typeface="Segoe Print" pitchFamily="2" charset="0"/>
              </a:rPr>
              <a:t> na </a:t>
            </a:r>
            <a:r>
              <a:rPr lang="es-UY" altLang="en-US" sz="4400" dirty="0" err="1">
                <a:solidFill>
                  <a:schemeClr val="accent2"/>
                </a:solidFill>
                <a:latin typeface="Segoe Print" pitchFamily="2" charset="0"/>
              </a:rPr>
              <a:t>hÉireann</a:t>
            </a:r>
            <a:r>
              <a:rPr lang="es-UY" altLang="en-US" sz="4400" dirty="0" smtClean="0">
                <a:solidFill>
                  <a:schemeClr val="accent2"/>
                </a:solidFill>
                <a:latin typeface="Segoe Print" pitchFamily="2" charset="0"/>
              </a:rPr>
              <a:t>?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6600" b="1" dirty="0" err="1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Bréagach</a:t>
            </a:r>
            <a:endParaRPr lang="es-UY" altLang="en-US" sz="6600" b="1" dirty="0">
              <a:solidFill>
                <a:schemeClr val="accent1">
                  <a:lumMod val="50000"/>
                </a:schemeClr>
              </a:solidFill>
              <a:latin typeface="Segoe Print" pitchFamily="2" charset="0"/>
            </a:endParaRP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2197451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 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8 </a:t>
            </a:r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Freagraí</a:t>
            </a:r>
            <a:endParaRPr lang="es-UY" altLang="en-US" sz="6600" u="sng" dirty="0" smtClean="0">
              <a:solidFill>
                <a:schemeClr val="accent2"/>
              </a:solidFill>
              <a:latin typeface="Abbess" pitchFamily="2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00338" y="1600200"/>
            <a:ext cx="6336158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</a:t>
            </a:r>
            <a:r>
              <a:rPr lang="es-UY" altLang="en-US" sz="4400" b="1" dirty="0">
                <a:solidFill>
                  <a:schemeClr val="bg1"/>
                </a:solidFill>
                <a:latin typeface="Segoe Print" pitchFamily="2" charset="0"/>
              </a:rPr>
              <a:t>4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: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Cén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spórt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a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imríonn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Johnny Sexton?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6600" b="1" dirty="0" err="1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Rugbaí</a:t>
            </a:r>
            <a:endParaRPr lang="es-UY" altLang="en-US" sz="6600" b="1" dirty="0" smtClean="0">
              <a:solidFill>
                <a:schemeClr val="accent1">
                  <a:lumMod val="50000"/>
                </a:schemeClr>
              </a:solidFill>
              <a:latin typeface="Segoe Print" pitchFamily="2" charset="0"/>
            </a:endParaRP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3567247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 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8 </a:t>
            </a:r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Freagraí</a:t>
            </a:r>
            <a:endParaRPr lang="es-UY" altLang="en-US" sz="6600" u="sng" dirty="0" smtClean="0">
              <a:solidFill>
                <a:schemeClr val="accent2"/>
              </a:solidFill>
              <a:latin typeface="Abbess" pitchFamily="2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67744" y="1600200"/>
            <a:ext cx="6768752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</a:t>
            </a:r>
            <a:r>
              <a:rPr lang="es-UY" altLang="en-US" sz="4400" b="1" dirty="0">
                <a:solidFill>
                  <a:schemeClr val="bg1"/>
                </a:solidFill>
                <a:latin typeface="Segoe Print" pitchFamily="2" charset="0"/>
              </a:rPr>
              <a:t>5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: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Cad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í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príomhchathair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na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hIodáile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?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6600" b="1" dirty="0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An </a:t>
            </a:r>
            <a:r>
              <a:rPr lang="es-UY" altLang="en-US" sz="6600" b="1" dirty="0" err="1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Róimh</a:t>
            </a:r>
            <a:endParaRPr lang="es-UY" altLang="en-US" sz="6600" b="1" dirty="0" smtClean="0">
              <a:solidFill>
                <a:schemeClr val="accent1">
                  <a:lumMod val="50000"/>
                </a:schemeClr>
              </a:solidFill>
              <a:latin typeface="Segoe Print" pitchFamily="2" charset="0"/>
            </a:endParaRP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2775626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 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8 </a:t>
            </a:r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Freagraí</a:t>
            </a:r>
            <a:endParaRPr lang="es-UY" altLang="en-US" sz="6600" u="sng" dirty="0" smtClean="0">
              <a:solidFill>
                <a:schemeClr val="accent2"/>
              </a:solidFill>
              <a:latin typeface="Abbess" pitchFamily="2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00338" y="1600200"/>
            <a:ext cx="6336158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</a:t>
            </a:r>
            <a:r>
              <a:rPr lang="es-UY" altLang="en-US" sz="4400" b="1" dirty="0">
                <a:solidFill>
                  <a:schemeClr val="bg1"/>
                </a:solidFill>
                <a:latin typeface="Segoe Print" pitchFamily="2" charset="0"/>
              </a:rPr>
              <a:t>6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: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Cá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mbeidh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na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Cluichí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Oilimpeacha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i 2016?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6600" b="1" dirty="0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Rio de Janeiro</a:t>
            </a:r>
            <a:endParaRPr lang="es-UY" altLang="en-US" sz="6600" b="1" dirty="0" smtClean="0">
              <a:solidFill>
                <a:schemeClr val="accent1">
                  <a:lumMod val="50000"/>
                </a:schemeClr>
              </a:solidFill>
              <a:latin typeface="Segoe Print" pitchFamily="2" charset="0"/>
            </a:endParaRP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4167549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 2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55776" y="1600200"/>
            <a:ext cx="6131024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2: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7200" dirty="0" err="1" smtClean="0">
                <a:solidFill>
                  <a:schemeClr val="accent2"/>
                </a:solidFill>
                <a:latin typeface="Segoe Print" pitchFamily="2" charset="0"/>
              </a:rPr>
              <a:t>Cén</a:t>
            </a:r>
            <a:r>
              <a:rPr lang="es-UY" altLang="en-US" sz="72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7200" dirty="0" err="1" smtClean="0">
                <a:solidFill>
                  <a:schemeClr val="accent2"/>
                </a:solidFill>
                <a:latin typeface="Segoe Print" pitchFamily="2" charset="0"/>
              </a:rPr>
              <a:t>mhí</a:t>
            </a:r>
            <a:r>
              <a:rPr lang="es-UY" altLang="en-US" sz="72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7200" dirty="0" err="1" smtClean="0">
                <a:solidFill>
                  <a:schemeClr val="accent2"/>
                </a:solidFill>
                <a:latin typeface="Segoe Print" pitchFamily="2" charset="0"/>
              </a:rPr>
              <a:t>atá</a:t>
            </a:r>
            <a:r>
              <a:rPr lang="es-UY" altLang="en-US" sz="7200" dirty="0" smtClean="0">
                <a:solidFill>
                  <a:schemeClr val="accent2"/>
                </a:solidFill>
                <a:latin typeface="Segoe Print" pitchFamily="2" charset="0"/>
              </a:rPr>
              <a:t> i </a:t>
            </a:r>
            <a:r>
              <a:rPr lang="es-UY" altLang="en-US" sz="7200" dirty="0" err="1" smtClean="0">
                <a:solidFill>
                  <a:schemeClr val="accent2"/>
                </a:solidFill>
                <a:latin typeface="Segoe Print" pitchFamily="2" charset="0"/>
              </a:rPr>
              <a:t>ndiaidh</a:t>
            </a:r>
            <a:r>
              <a:rPr lang="es-UY" altLang="en-US" sz="72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7200" dirty="0" err="1" smtClean="0">
                <a:solidFill>
                  <a:schemeClr val="accent2"/>
                </a:solidFill>
                <a:latin typeface="Segoe Print" pitchFamily="2" charset="0"/>
              </a:rPr>
              <a:t>mhí</a:t>
            </a:r>
            <a:r>
              <a:rPr lang="es-UY" altLang="en-US" sz="72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7200" dirty="0" err="1" smtClean="0">
                <a:solidFill>
                  <a:schemeClr val="accent2"/>
                </a:solidFill>
                <a:latin typeface="Segoe Print" pitchFamily="2" charset="0"/>
              </a:rPr>
              <a:t>Eanáir</a:t>
            </a:r>
            <a:r>
              <a:rPr lang="es-UY" altLang="en-US" sz="7200" dirty="0" smtClean="0">
                <a:solidFill>
                  <a:schemeClr val="accent2"/>
                </a:solidFill>
                <a:latin typeface="Segoe Print" pitchFamily="2" charset="0"/>
              </a:rPr>
              <a:t>?</a:t>
            </a: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949707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1">
                    <a:lumMod val="50000"/>
                  </a:schemeClr>
                </a:solidFill>
                <a:latin typeface="Abbess" pitchFamily="2" charset="0"/>
              </a:rPr>
              <a:t>Seanfhocal</a:t>
            </a:r>
            <a:r>
              <a:rPr lang="es-UY" altLang="en-US" sz="6600" u="sng" dirty="0" smtClean="0">
                <a:solidFill>
                  <a:schemeClr val="accent1">
                    <a:lumMod val="50000"/>
                  </a:schemeClr>
                </a:solidFill>
                <a:latin typeface="Abbess" pitchFamily="2" charset="0"/>
              </a:rPr>
              <a:t> 16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39752" y="1988840"/>
            <a:ext cx="6624736" cy="3384376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pt-BR" sz="7200" b="1" dirty="0" smtClean="0">
                <a:solidFill>
                  <a:schemeClr val="bg1"/>
                </a:solidFill>
                <a:latin typeface="Segoe Print" pitchFamily="2" charset="0"/>
              </a:rPr>
              <a:t>Níl aon tinteán mar do thinteán féin</a:t>
            </a:r>
            <a:endParaRPr lang="es-UY" altLang="en-US" sz="7200" b="1" dirty="0">
              <a:solidFill>
                <a:schemeClr val="bg1"/>
              </a:solidFill>
              <a:latin typeface="Segoe Print" pitchFamily="2" charset="0"/>
            </a:endParaRP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 dirty="0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236621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79613" y="1916113"/>
            <a:ext cx="7056437" cy="2520950"/>
          </a:xfrm>
        </p:spPr>
        <p:txBody>
          <a:bodyPr/>
          <a:lstStyle/>
          <a:p>
            <a:pPr eaLnBrk="1" hangingPunct="1"/>
            <a:r>
              <a:rPr lang="es-ES" altLang="en-US" sz="9600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ES" altLang="en-US" sz="9600" dirty="0" smtClean="0">
                <a:solidFill>
                  <a:schemeClr val="accent2"/>
                </a:solidFill>
                <a:latin typeface="Abbess" pitchFamily="2" charset="0"/>
              </a:rPr>
              <a:t> </a:t>
            </a:r>
            <a:r>
              <a:rPr lang="es-ES" altLang="en-US" sz="9600" dirty="0" err="1" smtClean="0">
                <a:solidFill>
                  <a:schemeClr val="accent2"/>
                </a:solidFill>
                <a:latin typeface="Abbess" pitchFamily="2" charset="0"/>
              </a:rPr>
              <a:t>Réitigh</a:t>
            </a:r>
            <a:endParaRPr lang="es-ES" altLang="en-US" sz="9600" dirty="0" smtClean="0">
              <a:solidFill>
                <a:schemeClr val="accent2"/>
              </a:solidFill>
              <a:latin typeface="Abbess" pitchFamily="2" charset="0"/>
            </a:endParaRPr>
          </a:p>
        </p:txBody>
      </p:sp>
      <p:sp>
        <p:nvSpPr>
          <p:cNvPr id="3075" name="TextBox 2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 dirty="0">
                <a:solidFill>
                  <a:schemeClr val="accent2"/>
                </a:solidFill>
                <a:latin typeface="Segoe Print" pitchFamily="2" charset="0"/>
              </a:rPr>
              <a:t>© </a:t>
            </a:r>
            <a:r>
              <a:rPr lang="en-IE" altLang="en-US" sz="1400" b="1" dirty="0" err="1">
                <a:solidFill>
                  <a:schemeClr val="accent2"/>
                </a:solidFill>
                <a:latin typeface="Segoe Print" pitchFamily="2" charset="0"/>
              </a:rPr>
              <a:t>Seomra</a:t>
            </a:r>
            <a:r>
              <a:rPr lang="en-IE" altLang="en-US" sz="1400" b="1" dirty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n-IE" altLang="en-US" sz="1400" b="1" dirty="0" err="1">
                <a:solidFill>
                  <a:schemeClr val="accent2"/>
                </a:solidFill>
                <a:latin typeface="Segoe Print" pitchFamily="2" charset="0"/>
              </a:rPr>
              <a:t>Ranga</a:t>
            </a:r>
            <a:r>
              <a:rPr lang="en-IE" altLang="en-US" sz="1400" b="1" dirty="0">
                <a:solidFill>
                  <a:schemeClr val="accent2"/>
                </a:solidFill>
                <a:latin typeface="Segoe Print" pitchFamily="2" charset="0"/>
              </a:rPr>
              <a:t>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3196759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 </a:t>
            </a:r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Réitigh</a:t>
            </a:r>
            <a:endParaRPr lang="es-UY" altLang="en-US" sz="6600" u="sng" dirty="0" smtClean="0">
              <a:solidFill>
                <a:schemeClr val="accent2"/>
              </a:solidFill>
              <a:latin typeface="Abbess" pitchFamily="2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00338" y="1600200"/>
            <a:ext cx="6336158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</a:t>
            </a:r>
            <a:r>
              <a:rPr lang="es-UY" altLang="en-US" sz="4400" b="1" dirty="0">
                <a:solidFill>
                  <a:schemeClr val="bg1"/>
                </a:solidFill>
                <a:latin typeface="Segoe Print" pitchFamily="2" charset="0"/>
              </a:rPr>
              <a:t>1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: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6600" dirty="0" err="1" smtClean="0">
                <a:solidFill>
                  <a:schemeClr val="accent2"/>
                </a:solidFill>
                <a:latin typeface="Segoe Print" pitchFamily="2" charset="0"/>
              </a:rPr>
              <a:t>Cé</a:t>
            </a:r>
            <a:r>
              <a:rPr lang="es-UY" altLang="en-US" sz="66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600" dirty="0" err="1" smtClean="0">
                <a:solidFill>
                  <a:schemeClr val="accent2"/>
                </a:solidFill>
                <a:latin typeface="Segoe Print" pitchFamily="2" charset="0"/>
              </a:rPr>
              <a:t>mhéad</a:t>
            </a:r>
            <a:r>
              <a:rPr lang="es-UY" altLang="en-US" sz="66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600" dirty="0" err="1" smtClean="0">
                <a:solidFill>
                  <a:schemeClr val="accent2"/>
                </a:solidFill>
                <a:latin typeface="Segoe Print" pitchFamily="2" charset="0"/>
              </a:rPr>
              <a:t>lá</a:t>
            </a:r>
            <a:r>
              <a:rPr lang="es-UY" altLang="en-US" sz="66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600" dirty="0" err="1" smtClean="0">
                <a:solidFill>
                  <a:schemeClr val="accent2"/>
                </a:solidFill>
                <a:latin typeface="Segoe Print" pitchFamily="2" charset="0"/>
              </a:rPr>
              <a:t>atá</a:t>
            </a:r>
            <a:r>
              <a:rPr lang="es-UY" altLang="en-US" sz="6600" dirty="0" smtClean="0">
                <a:solidFill>
                  <a:schemeClr val="accent2"/>
                </a:solidFill>
                <a:latin typeface="Segoe Print" pitchFamily="2" charset="0"/>
              </a:rPr>
              <a:t> i </a:t>
            </a:r>
            <a:r>
              <a:rPr lang="es-UY" altLang="en-US" sz="6600" dirty="0" err="1" smtClean="0">
                <a:solidFill>
                  <a:schemeClr val="accent2"/>
                </a:solidFill>
                <a:latin typeface="Segoe Print" pitchFamily="2" charset="0"/>
              </a:rPr>
              <a:t>gcoicís</a:t>
            </a:r>
            <a:r>
              <a:rPr lang="es-UY" altLang="en-US" sz="6600" dirty="0" smtClean="0">
                <a:solidFill>
                  <a:schemeClr val="accent2"/>
                </a:solidFill>
                <a:latin typeface="Segoe Print" pitchFamily="2" charset="0"/>
              </a:rPr>
              <a:t>?</a:t>
            </a:r>
            <a:endParaRPr lang="es-UY" altLang="en-US" sz="6600" dirty="0" smtClean="0">
              <a:solidFill>
                <a:schemeClr val="accent2"/>
              </a:solidFill>
              <a:latin typeface="Segoe Print" pitchFamily="2" charset="0"/>
            </a:endParaRP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1430508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 </a:t>
            </a:r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Réitigh</a:t>
            </a:r>
            <a:endParaRPr lang="es-UY" altLang="en-US" sz="6600" u="sng" dirty="0" smtClean="0">
              <a:solidFill>
                <a:schemeClr val="accent2"/>
              </a:solidFill>
              <a:latin typeface="Abbess" pitchFamily="2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11760" y="1600200"/>
            <a:ext cx="6624736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</a:t>
            </a:r>
            <a:r>
              <a:rPr lang="es-UY" altLang="en-US" sz="4400" b="1" dirty="0">
                <a:solidFill>
                  <a:schemeClr val="bg1"/>
                </a:solidFill>
                <a:latin typeface="Segoe Print" pitchFamily="2" charset="0"/>
              </a:rPr>
              <a:t>2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:</a:t>
            </a:r>
            <a:endParaRPr lang="es-UY" altLang="en-US" sz="4400" b="1" dirty="0" smtClean="0">
              <a:solidFill>
                <a:schemeClr val="bg1"/>
              </a:solidFill>
              <a:latin typeface="Segoe Print" pitchFamily="2" charset="0"/>
            </a:endParaRPr>
          </a:p>
          <a:p>
            <a:pPr marL="0" indent="0" algn="ctr" eaLnBrk="1" hangingPunct="1">
              <a:buFontTx/>
              <a:buNone/>
            </a:pPr>
            <a:r>
              <a:rPr lang="es-UY" altLang="en-US" sz="6600" dirty="0" err="1" smtClean="0">
                <a:solidFill>
                  <a:schemeClr val="accent2"/>
                </a:solidFill>
                <a:latin typeface="Segoe Print" pitchFamily="2" charset="0"/>
              </a:rPr>
              <a:t>Cén</a:t>
            </a:r>
            <a:r>
              <a:rPr lang="es-UY" altLang="en-US" sz="66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600" dirty="0" err="1" smtClean="0">
                <a:solidFill>
                  <a:schemeClr val="accent2"/>
                </a:solidFill>
                <a:latin typeface="Segoe Print" pitchFamily="2" charset="0"/>
              </a:rPr>
              <a:t>bia</a:t>
            </a:r>
            <a:r>
              <a:rPr lang="es-UY" altLang="en-US" sz="66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600" dirty="0" err="1" smtClean="0">
                <a:solidFill>
                  <a:schemeClr val="accent2"/>
                </a:solidFill>
                <a:latin typeface="Segoe Print" pitchFamily="2" charset="0"/>
              </a:rPr>
              <a:t>is</a:t>
            </a:r>
            <a:r>
              <a:rPr lang="es-UY" altLang="en-US" sz="66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600" dirty="0" err="1" smtClean="0">
                <a:solidFill>
                  <a:schemeClr val="accent2"/>
                </a:solidFill>
                <a:latin typeface="Segoe Print" pitchFamily="2" charset="0"/>
              </a:rPr>
              <a:t>fearr</a:t>
            </a:r>
            <a:r>
              <a:rPr lang="es-UY" altLang="en-US" sz="6600" dirty="0" smtClean="0">
                <a:solidFill>
                  <a:schemeClr val="accent2"/>
                </a:solidFill>
                <a:latin typeface="Segoe Print" pitchFamily="2" charset="0"/>
              </a:rPr>
              <a:t> le </a:t>
            </a:r>
            <a:r>
              <a:rPr lang="es-UY" altLang="en-US" sz="6600" dirty="0" err="1" smtClean="0">
                <a:solidFill>
                  <a:schemeClr val="accent2"/>
                </a:solidFill>
                <a:latin typeface="Segoe Print" pitchFamily="2" charset="0"/>
              </a:rPr>
              <a:t>Winnie</a:t>
            </a:r>
            <a:r>
              <a:rPr lang="es-UY" altLang="en-US" sz="6600" dirty="0" smtClean="0">
                <a:solidFill>
                  <a:schemeClr val="accent2"/>
                </a:solidFill>
                <a:latin typeface="Segoe Print" pitchFamily="2" charset="0"/>
              </a:rPr>
              <a:t> The </a:t>
            </a:r>
            <a:r>
              <a:rPr lang="es-UY" altLang="en-US" sz="6600" dirty="0" err="1" smtClean="0">
                <a:solidFill>
                  <a:schemeClr val="accent2"/>
                </a:solidFill>
                <a:latin typeface="Segoe Print" pitchFamily="2" charset="0"/>
              </a:rPr>
              <a:t>Pooh</a:t>
            </a:r>
            <a:r>
              <a:rPr lang="es-UY" altLang="en-US" sz="6600" dirty="0" smtClean="0">
                <a:solidFill>
                  <a:schemeClr val="accent2"/>
                </a:solidFill>
                <a:latin typeface="Segoe Print" pitchFamily="2" charset="0"/>
              </a:rPr>
              <a:t>?</a:t>
            </a:r>
            <a:endParaRPr lang="es-UY" altLang="en-US" sz="6600" dirty="0" smtClean="0">
              <a:solidFill>
                <a:schemeClr val="accent2"/>
              </a:solidFill>
              <a:latin typeface="Segoe Print" pitchFamily="2" charset="0"/>
            </a:endParaRP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1013434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 </a:t>
            </a:r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Réitigh</a:t>
            </a:r>
            <a:endParaRPr lang="es-UY" altLang="en-US" sz="6600" u="sng" dirty="0" smtClean="0">
              <a:solidFill>
                <a:schemeClr val="accent2"/>
              </a:solidFill>
              <a:latin typeface="Abbess" pitchFamily="2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00338" y="1600200"/>
            <a:ext cx="6336158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</a:t>
            </a:r>
            <a:r>
              <a:rPr lang="es-UY" altLang="en-US" sz="4400" b="1" dirty="0">
                <a:solidFill>
                  <a:schemeClr val="bg1"/>
                </a:solidFill>
                <a:latin typeface="Segoe Print" pitchFamily="2" charset="0"/>
              </a:rPr>
              <a:t>3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:</a:t>
            </a:r>
            <a:endParaRPr lang="es-UY" altLang="en-US" sz="4400" b="1" dirty="0" smtClean="0">
              <a:solidFill>
                <a:schemeClr val="bg1"/>
              </a:solidFill>
              <a:latin typeface="Segoe Print" pitchFamily="2" charset="0"/>
            </a:endParaRPr>
          </a:p>
          <a:p>
            <a:pPr marL="0" indent="0" algn="ctr" eaLnBrk="1" hangingPunct="1">
              <a:buFontTx/>
              <a:buNone/>
            </a:pPr>
            <a:r>
              <a:rPr lang="es-UY" altLang="en-US" sz="5200" dirty="0" err="1" smtClean="0">
                <a:solidFill>
                  <a:schemeClr val="accent2"/>
                </a:solidFill>
                <a:latin typeface="Segoe Print" pitchFamily="2" charset="0"/>
              </a:rPr>
              <a:t>Cén</a:t>
            </a:r>
            <a:r>
              <a:rPr lang="es-UY" altLang="en-US" sz="52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5200" dirty="0" err="1" smtClean="0">
                <a:solidFill>
                  <a:schemeClr val="accent2"/>
                </a:solidFill>
                <a:latin typeface="Segoe Print" pitchFamily="2" charset="0"/>
              </a:rPr>
              <a:t>sloinne</a:t>
            </a:r>
            <a:r>
              <a:rPr lang="es-UY" altLang="en-US" sz="52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5200" dirty="0" err="1" smtClean="0">
                <a:solidFill>
                  <a:schemeClr val="accent2"/>
                </a:solidFill>
                <a:latin typeface="Segoe Print" pitchFamily="2" charset="0"/>
              </a:rPr>
              <a:t>atá</a:t>
            </a:r>
            <a:r>
              <a:rPr lang="es-UY" altLang="en-US" sz="52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5200" dirty="0" err="1" smtClean="0">
                <a:solidFill>
                  <a:schemeClr val="accent2"/>
                </a:solidFill>
                <a:latin typeface="Segoe Print" pitchFamily="2" charset="0"/>
              </a:rPr>
              <a:t>ar</a:t>
            </a:r>
            <a:r>
              <a:rPr lang="es-UY" altLang="en-US" sz="5200" dirty="0" smtClean="0">
                <a:solidFill>
                  <a:schemeClr val="accent2"/>
                </a:solidFill>
                <a:latin typeface="Segoe Print" pitchFamily="2" charset="0"/>
              </a:rPr>
              <a:t> Charlie i “Charlie and </a:t>
            </a:r>
            <a:r>
              <a:rPr lang="es-UY" altLang="en-US" sz="5200" dirty="0" err="1" smtClean="0">
                <a:solidFill>
                  <a:schemeClr val="accent2"/>
                </a:solidFill>
                <a:latin typeface="Segoe Print" pitchFamily="2" charset="0"/>
              </a:rPr>
              <a:t>the</a:t>
            </a:r>
            <a:r>
              <a:rPr lang="es-UY" altLang="en-US" sz="5200" dirty="0" smtClean="0">
                <a:solidFill>
                  <a:schemeClr val="accent2"/>
                </a:solidFill>
                <a:latin typeface="Segoe Print" pitchFamily="2" charset="0"/>
              </a:rPr>
              <a:t> Chocolate Factory”?</a:t>
            </a:r>
            <a:endParaRPr lang="es-UY" altLang="en-US" sz="5200" dirty="0" smtClean="0">
              <a:solidFill>
                <a:schemeClr val="accent2"/>
              </a:solidFill>
              <a:latin typeface="Segoe Print" pitchFamily="2" charset="0"/>
            </a:endParaRP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4150901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 </a:t>
            </a:r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Réitigh</a:t>
            </a:r>
            <a:endParaRPr lang="es-UY" altLang="en-US" sz="6600" u="sng" dirty="0" smtClean="0">
              <a:solidFill>
                <a:schemeClr val="accent2"/>
              </a:solidFill>
              <a:latin typeface="Abbess" pitchFamily="2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95736" y="1600200"/>
            <a:ext cx="6840760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</a:t>
            </a:r>
            <a:r>
              <a:rPr lang="es-UY" altLang="en-US" sz="4400" b="1" dirty="0">
                <a:solidFill>
                  <a:schemeClr val="bg1"/>
                </a:solidFill>
                <a:latin typeface="Segoe Print" pitchFamily="2" charset="0"/>
              </a:rPr>
              <a:t>4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:</a:t>
            </a:r>
            <a:endParaRPr lang="es-UY" altLang="en-US" sz="4400" b="1" dirty="0" smtClean="0">
              <a:solidFill>
                <a:schemeClr val="bg1"/>
              </a:solidFill>
              <a:latin typeface="Segoe Print" pitchFamily="2" charset="0"/>
            </a:endParaRPr>
          </a:p>
          <a:p>
            <a:pPr marL="0" indent="0" algn="ctr" eaLnBrk="1" hangingPunct="1">
              <a:buFontTx/>
              <a:buNone/>
            </a:pP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Cé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a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bhuaigh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Corn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Domhanda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Sacair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in 2014?</a:t>
            </a:r>
            <a:endParaRPr lang="es-UY" altLang="en-US" sz="6000" dirty="0" smtClean="0">
              <a:solidFill>
                <a:schemeClr val="accent2"/>
              </a:solidFill>
              <a:latin typeface="Segoe Print" pitchFamily="2" charset="0"/>
            </a:endParaRP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360380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 </a:t>
            </a:r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Réitigh</a:t>
            </a:r>
            <a:endParaRPr lang="es-UY" altLang="en-US" sz="6600" u="sng" dirty="0" smtClean="0">
              <a:solidFill>
                <a:schemeClr val="accent2"/>
              </a:solidFill>
              <a:latin typeface="Abbess" pitchFamily="2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00338" y="1600200"/>
            <a:ext cx="6336158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</a:t>
            </a:r>
            <a:r>
              <a:rPr lang="es-UY" altLang="en-US" sz="4400" b="1" dirty="0">
                <a:solidFill>
                  <a:schemeClr val="bg1"/>
                </a:solidFill>
                <a:latin typeface="Segoe Print" pitchFamily="2" charset="0"/>
              </a:rPr>
              <a:t>5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:</a:t>
            </a:r>
            <a:endParaRPr lang="es-UY" altLang="en-US" sz="4400" b="1" dirty="0" smtClean="0">
              <a:solidFill>
                <a:schemeClr val="bg1"/>
              </a:solidFill>
              <a:latin typeface="Segoe Print" pitchFamily="2" charset="0"/>
            </a:endParaRPr>
          </a:p>
          <a:p>
            <a:pPr marL="0" indent="0" algn="ctr" eaLnBrk="1" hangingPunct="1">
              <a:buFontTx/>
              <a:buNone/>
            </a:pPr>
            <a:r>
              <a:rPr lang="es-UY" altLang="en-US" sz="6600" dirty="0" err="1" smtClean="0">
                <a:solidFill>
                  <a:schemeClr val="accent2"/>
                </a:solidFill>
                <a:latin typeface="Segoe Print" pitchFamily="2" charset="0"/>
              </a:rPr>
              <a:t>Cé</a:t>
            </a:r>
            <a:r>
              <a:rPr lang="es-UY" altLang="en-US" sz="6600" dirty="0" smtClean="0">
                <a:solidFill>
                  <a:schemeClr val="accent2"/>
                </a:solidFill>
                <a:latin typeface="Segoe Print" pitchFamily="2" charset="0"/>
              </a:rPr>
              <a:t> a </a:t>
            </a:r>
            <a:r>
              <a:rPr lang="es-UY" altLang="en-US" sz="6600" dirty="0" err="1" smtClean="0">
                <a:solidFill>
                  <a:schemeClr val="accent2"/>
                </a:solidFill>
                <a:latin typeface="Segoe Print" pitchFamily="2" charset="0"/>
              </a:rPr>
              <a:t>chum</a:t>
            </a:r>
            <a:r>
              <a:rPr lang="es-UY" altLang="en-US" sz="6600" dirty="0" smtClean="0">
                <a:solidFill>
                  <a:schemeClr val="accent2"/>
                </a:solidFill>
                <a:latin typeface="Segoe Print" pitchFamily="2" charset="0"/>
              </a:rPr>
              <a:t> an </a:t>
            </a:r>
            <a:r>
              <a:rPr lang="es-UY" altLang="en-US" sz="6600" dirty="0" err="1" smtClean="0">
                <a:solidFill>
                  <a:schemeClr val="accent2"/>
                </a:solidFill>
                <a:latin typeface="Segoe Print" pitchFamily="2" charset="0"/>
              </a:rPr>
              <a:t>teileafón</a:t>
            </a:r>
            <a:r>
              <a:rPr lang="es-UY" altLang="en-US" sz="6600" dirty="0" smtClean="0">
                <a:solidFill>
                  <a:schemeClr val="accent2"/>
                </a:solidFill>
                <a:latin typeface="Segoe Print" pitchFamily="2" charset="0"/>
              </a:rPr>
              <a:t>?</a:t>
            </a:r>
            <a:endParaRPr lang="es-UY" altLang="en-US" sz="6600" dirty="0" smtClean="0">
              <a:solidFill>
                <a:schemeClr val="accent2"/>
              </a:solidFill>
              <a:latin typeface="Segoe Print" pitchFamily="2" charset="0"/>
            </a:endParaRP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2451472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 </a:t>
            </a:r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Réitigh</a:t>
            </a:r>
            <a:endParaRPr lang="es-UY" altLang="en-US" sz="6600" u="sng" dirty="0" smtClean="0">
              <a:solidFill>
                <a:schemeClr val="accent2"/>
              </a:solidFill>
              <a:latin typeface="Abbess" pitchFamily="2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00338" y="1600200"/>
            <a:ext cx="6336158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</a:t>
            </a:r>
            <a:r>
              <a:rPr lang="es-UY" altLang="en-US" sz="4400" b="1" dirty="0">
                <a:solidFill>
                  <a:schemeClr val="bg1"/>
                </a:solidFill>
                <a:latin typeface="Segoe Print" pitchFamily="2" charset="0"/>
              </a:rPr>
              <a:t>6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:</a:t>
            </a:r>
            <a:endParaRPr lang="es-UY" altLang="en-US" sz="4400" b="1" dirty="0" smtClean="0">
              <a:solidFill>
                <a:schemeClr val="bg1"/>
              </a:solidFill>
              <a:latin typeface="Segoe Print" pitchFamily="2" charset="0"/>
            </a:endParaRPr>
          </a:p>
          <a:p>
            <a:pPr marL="0" indent="0" algn="ctr" eaLnBrk="1" hangingPunct="1">
              <a:buFontTx/>
              <a:buNone/>
            </a:pP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Cén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t-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údar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a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scríobh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na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leabhair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“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Gangsta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Granny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”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agus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“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Billionaire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Boy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”?</a:t>
            </a:r>
            <a:endParaRPr lang="es-UY" altLang="en-US" sz="4800" dirty="0" smtClean="0">
              <a:solidFill>
                <a:schemeClr val="accent2"/>
              </a:solidFill>
              <a:latin typeface="Segoe Print" pitchFamily="2" charset="0"/>
            </a:endParaRP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1891940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1">
                    <a:lumMod val="50000"/>
                  </a:schemeClr>
                </a:solidFill>
                <a:latin typeface="Abbess" pitchFamily="2" charset="0"/>
              </a:rPr>
              <a:t>Seanfhocal</a:t>
            </a:r>
            <a:r>
              <a:rPr lang="es-UY" altLang="en-US" sz="6600" u="sng" dirty="0" smtClean="0">
                <a:solidFill>
                  <a:schemeClr val="accent1">
                    <a:lumMod val="50000"/>
                  </a:schemeClr>
                </a:solidFill>
                <a:latin typeface="Abbess" pitchFamily="2" charset="0"/>
              </a:rPr>
              <a:t> </a:t>
            </a:r>
            <a:r>
              <a:rPr lang="es-UY" altLang="en-US" sz="6600" u="sng" dirty="0" smtClean="0">
                <a:solidFill>
                  <a:schemeClr val="accent1">
                    <a:lumMod val="50000"/>
                  </a:schemeClr>
                </a:solidFill>
                <a:latin typeface="Abbess" pitchFamily="2" charset="0"/>
              </a:rPr>
              <a:t>17</a:t>
            </a:r>
            <a:endParaRPr lang="es-UY" altLang="en-US" sz="6600" u="sng" dirty="0" smtClean="0">
              <a:solidFill>
                <a:schemeClr val="accent1">
                  <a:lumMod val="50000"/>
                </a:schemeClr>
              </a:solidFill>
              <a:latin typeface="Abbess" pitchFamily="2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39752" y="1988840"/>
            <a:ext cx="6624736" cy="3384376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pt-BR" sz="6600" b="1" dirty="0" smtClean="0">
                <a:solidFill>
                  <a:schemeClr val="bg1"/>
                </a:solidFill>
                <a:latin typeface="Segoe Print" pitchFamily="2" charset="0"/>
              </a:rPr>
              <a:t>Nuair a bhíonn an cat amuigh, bíonn an luch ag rince</a:t>
            </a:r>
            <a:endParaRPr lang="es-UY" altLang="en-US" sz="6600" b="1" dirty="0">
              <a:solidFill>
                <a:schemeClr val="bg1"/>
              </a:solidFill>
              <a:latin typeface="Segoe Print" pitchFamily="2" charset="0"/>
            </a:endParaRP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 dirty="0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2631354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79712" y="908720"/>
            <a:ext cx="7056437" cy="4536504"/>
          </a:xfrm>
        </p:spPr>
        <p:txBody>
          <a:bodyPr/>
          <a:lstStyle/>
          <a:p>
            <a:pPr eaLnBrk="1" hangingPunct="1"/>
            <a:r>
              <a:rPr lang="es-ES" altLang="en-US" sz="9600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ES" altLang="en-US" sz="9600" dirty="0" smtClean="0">
                <a:solidFill>
                  <a:schemeClr val="accent2"/>
                </a:solidFill>
                <a:latin typeface="Abbess" pitchFamily="2" charset="0"/>
              </a:rPr>
              <a:t> </a:t>
            </a:r>
            <a:r>
              <a:rPr lang="es-ES" altLang="en-US" sz="9600" dirty="0" err="1" smtClean="0">
                <a:solidFill>
                  <a:schemeClr val="accent2"/>
                </a:solidFill>
                <a:latin typeface="Abbess" pitchFamily="2" charset="0"/>
              </a:rPr>
              <a:t>Réitigh</a:t>
            </a:r>
            <a:r>
              <a:rPr lang="es-ES" altLang="en-US" sz="9600" dirty="0" smtClean="0">
                <a:solidFill>
                  <a:schemeClr val="accent2"/>
                </a:solidFill>
                <a:latin typeface="Abbess" pitchFamily="2" charset="0"/>
              </a:rPr>
              <a:t>: </a:t>
            </a:r>
            <a:r>
              <a:rPr lang="es-ES" altLang="en-US" sz="9600" dirty="0" err="1" smtClean="0">
                <a:solidFill>
                  <a:schemeClr val="accent2"/>
                </a:solidFill>
                <a:latin typeface="Abbess" pitchFamily="2" charset="0"/>
              </a:rPr>
              <a:t>Freagraí</a:t>
            </a:r>
            <a:endParaRPr lang="es-ES" altLang="en-US" sz="9600" dirty="0" smtClean="0">
              <a:solidFill>
                <a:schemeClr val="accent2"/>
              </a:solidFill>
              <a:latin typeface="Abbess" pitchFamily="2" charset="0"/>
            </a:endParaRPr>
          </a:p>
        </p:txBody>
      </p:sp>
      <p:sp>
        <p:nvSpPr>
          <p:cNvPr id="3075" name="TextBox 2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 dirty="0">
                <a:solidFill>
                  <a:schemeClr val="accent2"/>
                </a:solidFill>
                <a:latin typeface="Segoe Print" pitchFamily="2" charset="0"/>
              </a:rPr>
              <a:t>© </a:t>
            </a:r>
            <a:r>
              <a:rPr lang="en-IE" altLang="en-US" sz="1400" b="1" dirty="0" err="1">
                <a:solidFill>
                  <a:schemeClr val="accent2"/>
                </a:solidFill>
                <a:latin typeface="Segoe Print" pitchFamily="2" charset="0"/>
              </a:rPr>
              <a:t>Seomra</a:t>
            </a:r>
            <a:r>
              <a:rPr lang="en-IE" altLang="en-US" sz="1400" b="1" dirty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n-IE" altLang="en-US" sz="1400" b="1" dirty="0" err="1">
                <a:solidFill>
                  <a:schemeClr val="accent2"/>
                </a:solidFill>
                <a:latin typeface="Segoe Print" pitchFamily="2" charset="0"/>
              </a:rPr>
              <a:t>Ranga</a:t>
            </a:r>
            <a:r>
              <a:rPr lang="en-IE" altLang="en-US" sz="1400" b="1" dirty="0">
                <a:solidFill>
                  <a:schemeClr val="accent2"/>
                </a:solidFill>
                <a:latin typeface="Segoe Print" pitchFamily="2" charset="0"/>
              </a:rPr>
              <a:t>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1928497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 2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83768" y="1600200"/>
            <a:ext cx="6203032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3: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Bhí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Niall Ó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hÓráin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mar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bhall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de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cén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grúpa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ceoil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?</a:t>
            </a: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2652039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4800" u="sng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UY" altLang="en-US" sz="4800" u="sng" dirty="0" smtClean="0">
                <a:solidFill>
                  <a:schemeClr val="accent2"/>
                </a:solidFill>
                <a:latin typeface="Abbess" pitchFamily="2" charset="0"/>
              </a:rPr>
              <a:t> </a:t>
            </a:r>
            <a:r>
              <a:rPr lang="es-UY" altLang="en-US" sz="4800" u="sng" dirty="0" err="1" smtClean="0">
                <a:solidFill>
                  <a:schemeClr val="accent2"/>
                </a:solidFill>
                <a:latin typeface="Abbess" pitchFamily="2" charset="0"/>
              </a:rPr>
              <a:t>Réitigh</a:t>
            </a:r>
            <a:r>
              <a:rPr lang="es-UY" altLang="en-US" sz="4800" u="sng" dirty="0" smtClean="0">
                <a:solidFill>
                  <a:schemeClr val="accent2"/>
                </a:solidFill>
                <a:latin typeface="Abbess" pitchFamily="2" charset="0"/>
              </a:rPr>
              <a:t> </a:t>
            </a:r>
            <a:r>
              <a:rPr lang="es-UY" altLang="en-US" sz="4800" u="sng" dirty="0" err="1" smtClean="0">
                <a:solidFill>
                  <a:schemeClr val="accent2"/>
                </a:solidFill>
                <a:latin typeface="Abbess" pitchFamily="2" charset="0"/>
              </a:rPr>
              <a:t>Freagraí</a:t>
            </a:r>
            <a:endParaRPr lang="es-UY" altLang="en-US" sz="4800" u="sng" dirty="0" smtClean="0">
              <a:solidFill>
                <a:schemeClr val="accent2"/>
              </a:solidFill>
              <a:latin typeface="Abbess" pitchFamily="2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00338" y="1600200"/>
            <a:ext cx="6336158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</a:t>
            </a:r>
            <a:r>
              <a:rPr lang="es-UY" altLang="en-US" sz="4400" b="1" dirty="0">
                <a:solidFill>
                  <a:schemeClr val="bg1"/>
                </a:solidFill>
                <a:latin typeface="Segoe Print" pitchFamily="2" charset="0"/>
              </a:rPr>
              <a:t>1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: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6600" dirty="0" err="1" smtClean="0">
                <a:solidFill>
                  <a:schemeClr val="accent2"/>
                </a:solidFill>
                <a:latin typeface="Segoe Print" pitchFamily="2" charset="0"/>
              </a:rPr>
              <a:t>Cé</a:t>
            </a:r>
            <a:r>
              <a:rPr lang="es-UY" altLang="en-US" sz="66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600" dirty="0" err="1" smtClean="0">
                <a:solidFill>
                  <a:schemeClr val="accent2"/>
                </a:solidFill>
                <a:latin typeface="Segoe Print" pitchFamily="2" charset="0"/>
              </a:rPr>
              <a:t>mhéad</a:t>
            </a:r>
            <a:r>
              <a:rPr lang="es-UY" altLang="en-US" sz="66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600" dirty="0" err="1" smtClean="0">
                <a:solidFill>
                  <a:schemeClr val="accent2"/>
                </a:solidFill>
                <a:latin typeface="Segoe Print" pitchFamily="2" charset="0"/>
              </a:rPr>
              <a:t>lá</a:t>
            </a:r>
            <a:r>
              <a:rPr lang="es-UY" altLang="en-US" sz="66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600" dirty="0" err="1" smtClean="0">
                <a:solidFill>
                  <a:schemeClr val="accent2"/>
                </a:solidFill>
                <a:latin typeface="Segoe Print" pitchFamily="2" charset="0"/>
              </a:rPr>
              <a:t>atá</a:t>
            </a:r>
            <a:r>
              <a:rPr lang="es-UY" altLang="en-US" sz="6600" dirty="0" smtClean="0">
                <a:solidFill>
                  <a:schemeClr val="accent2"/>
                </a:solidFill>
                <a:latin typeface="Segoe Print" pitchFamily="2" charset="0"/>
              </a:rPr>
              <a:t> i </a:t>
            </a:r>
            <a:r>
              <a:rPr lang="es-UY" altLang="en-US" sz="6600" dirty="0" err="1" smtClean="0">
                <a:solidFill>
                  <a:schemeClr val="accent2"/>
                </a:solidFill>
                <a:latin typeface="Segoe Print" pitchFamily="2" charset="0"/>
              </a:rPr>
              <a:t>gcoicís</a:t>
            </a:r>
            <a:r>
              <a:rPr lang="es-UY" altLang="en-US" sz="6600" dirty="0" smtClean="0">
                <a:solidFill>
                  <a:schemeClr val="accent2"/>
                </a:solidFill>
                <a:latin typeface="Segoe Print" pitchFamily="2" charset="0"/>
              </a:rPr>
              <a:t>?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7200" b="1" dirty="0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14</a:t>
            </a:r>
            <a:endParaRPr lang="es-UY" altLang="en-US" sz="7200" b="1" dirty="0" smtClean="0">
              <a:solidFill>
                <a:schemeClr val="accent1">
                  <a:lumMod val="50000"/>
                </a:schemeClr>
              </a:solidFill>
              <a:latin typeface="Segoe Print" pitchFamily="2" charset="0"/>
            </a:endParaRP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2765667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4800" u="sng" dirty="0" err="1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UY" altLang="en-US" sz="4800" u="sng" dirty="0">
                <a:solidFill>
                  <a:schemeClr val="accent2"/>
                </a:solidFill>
                <a:latin typeface="Abbess" pitchFamily="2" charset="0"/>
              </a:rPr>
              <a:t> </a:t>
            </a:r>
            <a:r>
              <a:rPr lang="es-UY" altLang="en-US" sz="4800" u="sng" dirty="0" err="1">
                <a:solidFill>
                  <a:schemeClr val="accent2"/>
                </a:solidFill>
                <a:latin typeface="Abbess" pitchFamily="2" charset="0"/>
              </a:rPr>
              <a:t>Réitigh</a:t>
            </a:r>
            <a:r>
              <a:rPr lang="es-UY" altLang="en-US" sz="4800" u="sng" dirty="0">
                <a:solidFill>
                  <a:schemeClr val="accent2"/>
                </a:solidFill>
                <a:latin typeface="Abbess" pitchFamily="2" charset="0"/>
              </a:rPr>
              <a:t> </a:t>
            </a:r>
            <a:r>
              <a:rPr lang="es-UY" altLang="en-US" sz="4800" u="sng" dirty="0" err="1">
                <a:solidFill>
                  <a:schemeClr val="accent2"/>
                </a:solidFill>
                <a:latin typeface="Abbess" pitchFamily="2" charset="0"/>
              </a:rPr>
              <a:t>Freagraí</a:t>
            </a:r>
            <a:endParaRPr lang="es-UY" altLang="en-US" sz="4800" u="sng" dirty="0" smtClean="0">
              <a:solidFill>
                <a:schemeClr val="accent2"/>
              </a:solidFill>
              <a:latin typeface="Abbess" pitchFamily="2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11760" y="1600200"/>
            <a:ext cx="6624736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</a:t>
            </a:r>
            <a:r>
              <a:rPr lang="es-UY" altLang="en-US" sz="4400" b="1" dirty="0">
                <a:solidFill>
                  <a:schemeClr val="bg1"/>
                </a:solidFill>
                <a:latin typeface="Segoe Print" pitchFamily="2" charset="0"/>
              </a:rPr>
              <a:t>2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:</a:t>
            </a:r>
            <a:endParaRPr lang="es-UY" altLang="en-US" sz="4400" b="1" dirty="0" smtClean="0">
              <a:solidFill>
                <a:schemeClr val="bg1"/>
              </a:solidFill>
              <a:latin typeface="Segoe Print" pitchFamily="2" charset="0"/>
            </a:endParaRPr>
          </a:p>
          <a:p>
            <a:pPr marL="0" indent="0" algn="ctr" eaLnBrk="1" hangingPunct="1">
              <a:buFontTx/>
              <a:buNone/>
            </a:pP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Cén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bia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is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fearr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le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Winnie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The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Pooh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?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7200" b="1" dirty="0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Mil</a:t>
            </a:r>
            <a:endParaRPr lang="es-UY" altLang="en-US" sz="7200" b="1" dirty="0" smtClean="0">
              <a:solidFill>
                <a:schemeClr val="accent1">
                  <a:lumMod val="50000"/>
                </a:schemeClr>
              </a:solidFill>
              <a:latin typeface="Segoe Print" pitchFamily="2" charset="0"/>
            </a:endParaRP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22199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4800" u="sng" dirty="0" err="1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UY" altLang="en-US" sz="4800" u="sng" dirty="0">
                <a:solidFill>
                  <a:schemeClr val="accent2"/>
                </a:solidFill>
                <a:latin typeface="Abbess" pitchFamily="2" charset="0"/>
              </a:rPr>
              <a:t> </a:t>
            </a:r>
            <a:r>
              <a:rPr lang="es-UY" altLang="en-US" sz="4800" u="sng" dirty="0" err="1">
                <a:solidFill>
                  <a:schemeClr val="accent2"/>
                </a:solidFill>
                <a:latin typeface="Abbess" pitchFamily="2" charset="0"/>
              </a:rPr>
              <a:t>Réitigh</a:t>
            </a:r>
            <a:r>
              <a:rPr lang="es-UY" altLang="en-US" sz="4800" u="sng" dirty="0">
                <a:solidFill>
                  <a:schemeClr val="accent2"/>
                </a:solidFill>
                <a:latin typeface="Abbess" pitchFamily="2" charset="0"/>
              </a:rPr>
              <a:t> </a:t>
            </a:r>
            <a:r>
              <a:rPr lang="es-UY" altLang="en-US" sz="4800" u="sng" dirty="0" err="1">
                <a:solidFill>
                  <a:schemeClr val="accent2"/>
                </a:solidFill>
                <a:latin typeface="Abbess" pitchFamily="2" charset="0"/>
              </a:rPr>
              <a:t>Freagraí</a:t>
            </a:r>
            <a:endParaRPr lang="es-UY" altLang="en-US" sz="4800" u="sng" dirty="0" smtClean="0">
              <a:solidFill>
                <a:schemeClr val="accent2"/>
              </a:solidFill>
              <a:latin typeface="Abbess" pitchFamily="2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00338" y="1600200"/>
            <a:ext cx="6336158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</a:t>
            </a:r>
            <a:r>
              <a:rPr lang="es-UY" altLang="en-US" sz="4400" b="1" dirty="0">
                <a:solidFill>
                  <a:schemeClr val="bg1"/>
                </a:solidFill>
                <a:latin typeface="Segoe Print" pitchFamily="2" charset="0"/>
              </a:rPr>
              <a:t>3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:</a:t>
            </a:r>
            <a:endParaRPr lang="es-UY" altLang="en-US" sz="4400" b="1" dirty="0" smtClean="0">
              <a:solidFill>
                <a:schemeClr val="bg1"/>
              </a:solidFill>
              <a:latin typeface="Segoe Print" pitchFamily="2" charset="0"/>
            </a:endParaRPr>
          </a:p>
          <a:p>
            <a:pPr marL="0" indent="0" algn="ctr" eaLnBrk="1" hangingPunct="1">
              <a:buFontTx/>
              <a:buNone/>
            </a:pP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Cén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sloinne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atá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ar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Charlie i “Charlie and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the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Chocolate Factory”?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6600" b="1" dirty="0" err="1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Bucket</a:t>
            </a:r>
            <a:endParaRPr lang="es-UY" altLang="en-US" sz="6600" b="1" dirty="0" smtClean="0">
              <a:solidFill>
                <a:schemeClr val="accent1">
                  <a:lumMod val="50000"/>
                </a:schemeClr>
              </a:solidFill>
              <a:latin typeface="Segoe Print" pitchFamily="2" charset="0"/>
            </a:endParaRP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3892229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4800" u="sng" dirty="0" err="1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UY" altLang="en-US" sz="4800" u="sng" dirty="0">
                <a:solidFill>
                  <a:schemeClr val="accent2"/>
                </a:solidFill>
                <a:latin typeface="Abbess" pitchFamily="2" charset="0"/>
              </a:rPr>
              <a:t> </a:t>
            </a:r>
            <a:r>
              <a:rPr lang="es-UY" altLang="en-US" sz="4800" u="sng" dirty="0" err="1">
                <a:solidFill>
                  <a:schemeClr val="accent2"/>
                </a:solidFill>
                <a:latin typeface="Abbess" pitchFamily="2" charset="0"/>
              </a:rPr>
              <a:t>Réitigh</a:t>
            </a:r>
            <a:r>
              <a:rPr lang="es-UY" altLang="en-US" sz="4800" u="sng" dirty="0">
                <a:solidFill>
                  <a:schemeClr val="accent2"/>
                </a:solidFill>
                <a:latin typeface="Abbess" pitchFamily="2" charset="0"/>
              </a:rPr>
              <a:t> </a:t>
            </a:r>
            <a:r>
              <a:rPr lang="es-UY" altLang="en-US" sz="4800" u="sng" dirty="0" err="1">
                <a:solidFill>
                  <a:schemeClr val="accent2"/>
                </a:solidFill>
                <a:latin typeface="Abbess" pitchFamily="2" charset="0"/>
              </a:rPr>
              <a:t>Freagraí</a:t>
            </a:r>
            <a:endParaRPr lang="es-UY" altLang="en-US" sz="4800" u="sng" dirty="0" smtClean="0">
              <a:solidFill>
                <a:schemeClr val="accent2"/>
              </a:solidFill>
              <a:latin typeface="Abbess" pitchFamily="2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95736" y="1600200"/>
            <a:ext cx="6840760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</a:t>
            </a:r>
            <a:r>
              <a:rPr lang="es-UY" altLang="en-US" sz="4400" b="1" dirty="0">
                <a:solidFill>
                  <a:schemeClr val="bg1"/>
                </a:solidFill>
                <a:latin typeface="Segoe Print" pitchFamily="2" charset="0"/>
              </a:rPr>
              <a:t>4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:</a:t>
            </a:r>
            <a:endParaRPr lang="es-UY" altLang="en-US" sz="4400" b="1" dirty="0" smtClean="0">
              <a:solidFill>
                <a:schemeClr val="bg1"/>
              </a:solidFill>
              <a:latin typeface="Segoe Print" pitchFamily="2" charset="0"/>
            </a:endParaRPr>
          </a:p>
          <a:p>
            <a:pPr marL="0" indent="0" algn="ctr" eaLnBrk="1" hangingPunct="1">
              <a:buFontTx/>
              <a:buNone/>
            </a:pP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Cé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a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bhuaigh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Corn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Domhanda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Sacair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in 2014?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6600" b="1" dirty="0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An </a:t>
            </a:r>
            <a:r>
              <a:rPr lang="es-UY" altLang="en-US" sz="6600" b="1" dirty="0" err="1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Ghearmáin</a:t>
            </a:r>
            <a:endParaRPr lang="es-UY" altLang="en-US" sz="6600" b="1" dirty="0" smtClean="0">
              <a:solidFill>
                <a:schemeClr val="accent1">
                  <a:lumMod val="50000"/>
                </a:schemeClr>
              </a:solidFill>
              <a:latin typeface="Segoe Print" pitchFamily="2" charset="0"/>
            </a:endParaRP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168814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4800" u="sng" dirty="0" err="1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UY" altLang="en-US" sz="4800" u="sng" dirty="0">
                <a:solidFill>
                  <a:schemeClr val="accent2"/>
                </a:solidFill>
                <a:latin typeface="Abbess" pitchFamily="2" charset="0"/>
              </a:rPr>
              <a:t> </a:t>
            </a:r>
            <a:r>
              <a:rPr lang="es-UY" altLang="en-US" sz="4800" u="sng" dirty="0" err="1">
                <a:solidFill>
                  <a:schemeClr val="accent2"/>
                </a:solidFill>
                <a:latin typeface="Abbess" pitchFamily="2" charset="0"/>
              </a:rPr>
              <a:t>Réitigh</a:t>
            </a:r>
            <a:r>
              <a:rPr lang="es-UY" altLang="en-US" sz="4800" u="sng" dirty="0">
                <a:solidFill>
                  <a:schemeClr val="accent2"/>
                </a:solidFill>
                <a:latin typeface="Abbess" pitchFamily="2" charset="0"/>
              </a:rPr>
              <a:t> </a:t>
            </a:r>
            <a:r>
              <a:rPr lang="es-UY" altLang="en-US" sz="4800" u="sng" dirty="0" err="1">
                <a:solidFill>
                  <a:schemeClr val="accent2"/>
                </a:solidFill>
                <a:latin typeface="Abbess" pitchFamily="2" charset="0"/>
              </a:rPr>
              <a:t>Freagraí</a:t>
            </a:r>
            <a:endParaRPr lang="es-UY" altLang="en-US" sz="4800" u="sng" dirty="0" smtClean="0">
              <a:solidFill>
                <a:schemeClr val="accent2"/>
              </a:solidFill>
              <a:latin typeface="Abbess" pitchFamily="2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00338" y="1600200"/>
            <a:ext cx="6336158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</a:t>
            </a:r>
            <a:r>
              <a:rPr lang="es-UY" altLang="en-US" sz="4400" b="1" dirty="0">
                <a:solidFill>
                  <a:schemeClr val="bg1"/>
                </a:solidFill>
                <a:latin typeface="Segoe Print" pitchFamily="2" charset="0"/>
              </a:rPr>
              <a:t>5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:</a:t>
            </a:r>
            <a:endParaRPr lang="es-UY" altLang="en-US" sz="4400" b="1" dirty="0" smtClean="0">
              <a:solidFill>
                <a:schemeClr val="bg1"/>
              </a:solidFill>
              <a:latin typeface="Segoe Print" pitchFamily="2" charset="0"/>
            </a:endParaRPr>
          </a:p>
          <a:p>
            <a:pPr marL="0" indent="0" algn="ctr" eaLnBrk="1" hangingPunct="1">
              <a:buFontTx/>
              <a:buNone/>
            </a:pPr>
            <a:r>
              <a:rPr lang="es-UY" altLang="en-US" sz="5400" dirty="0" err="1" smtClean="0">
                <a:solidFill>
                  <a:schemeClr val="accent2"/>
                </a:solidFill>
                <a:latin typeface="Segoe Print" pitchFamily="2" charset="0"/>
              </a:rPr>
              <a:t>Cé</a:t>
            </a:r>
            <a:r>
              <a:rPr lang="es-UY" altLang="en-US" sz="5400" dirty="0" smtClean="0">
                <a:solidFill>
                  <a:schemeClr val="accent2"/>
                </a:solidFill>
                <a:latin typeface="Segoe Print" pitchFamily="2" charset="0"/>
              </a:rPr>
              <a:t> a </a:t>
            </a:r>
            <a:r>
              <a:rPr lang="es-UY" altLang="en-US" sz="5400" dirty="0" err="1" smtClean="0">
                <a:solidFill>
                  <a:schemeClr val="accent2"/>
                </a:solidFill>
                <a:latin typeface="Segoe Print" pitchFamily="2" charset="0"/>
              </a:rPr>
              <a:t>chum</a:t>
            </a:r>
            <a:r>
              <a:rPr lang="es-UY" altLang="en-US" sz="5400" dirty="0" smtClean="0">
                <a:solidFill>
                  <a:schemeClr val="accent2"/>
                </a:solidFill>
                <a:latin typeface="Segoe Print" pitchFamily="2" charset="0"/>
              </a:rPr>
              <a:t> an </a:t>
            </a:r>
            <a:r>
              <a:rPr lang="es-UY" altLang="en-US" sz="5400" dirty="0" err="1" smtClean="0">
                <a:solidFill>
                  <a:schemeClr val="accent2"/>
                </a:solidFill>
                <a:latin typeface="Segoe Print" pitchFamily="2" charset="0"/>
              </a:rPr>
              <a:t>teileafón</a:t>
            </a:r>
            <a:r>
              <a:rPr lang="es-UY" altLang="en-US" sz="5400" dirty="0" smtClean="0">
                <a:solidFill>
                  <a:schemeClr val="accent2"/>
                </a:solidFill>
                <a:latin typeface="Segoe Print" pitchFamily="2" charset="0"/>
              </a:rPr>
              <a:t>?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6600" b="1" dirty="0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Alexander Graham Bell</a:t>
            </a:r>
            <a:endParaRPr lang="es-UY" altLang="en-US" sz="6600" b="1" dirty="0" smtClean="0">
              <a:solidFill>
                <a:schemeClr val="accent1">
                  <a:lumMod val="50000"/>
                </a:schemeClr>
              </a:solidFill>
              <a:latin typeface="Segoe Print" pitchFamily="2" charset="0"/>
            </a:endParaRP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495775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 </a:t>
            </a:r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Réitigh</a:t>
            </a:r>
            <a:endParaRPr lang="es-UY" altLang="en-US" sz="6600" u="sng" dirty="0" smtClean="0">
              <a:solidFill>
                <a:schemeClr val="accent2"/>
              </a:solidFill>
              <a:latin typeface="Abbess" pitchFamily="2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00338" y="1600200"/>
            <a:ext cx="6336158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</a:t>
            </a:r>
            <a:r>
              <a:rPr lang="es-UY" altLang="en-US" sz="4400" b="1" dirty="0">
                <a:solidFill>
                  <a:schemeClr val="bg1"/>
                </a:solidFill>
                <a:latin typeface="Segoe Print" pitchFamily="2" charset="0"/>
              </a:rPr>
              <a:t>6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:</a:t>
            </a:r>
            <a:endParaRPr lang="es-UY" altLang="en-US" sz="4400" b="1" dirty="0" smtClean="0">
              <a:solidFill>
                <a:schemeClr val="bg1"/>
              </a:solidFill>
              <a:latin typeface="Segoe Print" pitchFamily="2" charset="0"/>
            </a:endParaRPr>
          </a:p>
          <a:p>
            <a:pPr marL="0" indent="0" algn="ctr" eaLnBrk="1" hangingPunct="1">
              <a:buFontTx/>
              <a:buNone/>
            </a:pPr>
            <a:r>
              <a:rPr lang="es-UY" altLang="en-US" sz="4400" dirty="0" err="1" smtClean="0">
                <a:solidFill>
                  <a:schemeClr val="accent2"/>
                </a:solidFill>
                <a:latin typeface="Segoe Print" pitchFamily="2" charset="0"/>
              </a:rPr>
              <a:t>Cén</a:t>
            </a:r>
            <a:r>
              <a:rPr lang="es-UY" altLang="en-US" sz="4400" dirty="0" smtClean="0">
                <a:solidFill>
                  <a:schemeClr val="accent2"/>
                </a:solidFill>
                <a:latin typeface="Segoe Print" pitchFamily="2" charset="0"/>
              </a:rPr>
              <a:t> t-</a:t>
            </a:r>
            <a:r>
              <a:rPr lang="es-UY" altLang="en-US" sz="4400" dirty="0" err="1" smtClean="0">
                <a:solidFill>
                  <a:schemeClr val="accent2"/>
                </a:solidFill>
                <a:latin typeface="Segoe Print" pitchFamily="2" charset="0"/>
              </a:rPr>
              <a:t>údar</a:t>
            </a:r>
            <a:r>
              <a:rPr lang="es-UY" altLang="en-US" sz="4400" dirty="0" smtClean="0">
                <a:solidFill>
                  <a:schemeClr val="accent2"/>
                </a:solidFill>
                <a:latin typeface="Segoe Print" pitchFamily="2" charset="0"/>
              </a:rPr>
              <a:t> a </a:t>
            </a:r>
            <a:r>
              <a:rPr lang="es-UY" altLang="en-US" sz="4400" dirty="0" err="1" smtClean="0">
                <a:solidFill>
                  <a:schemeClr val="accent2"/>
                </a:solidFill>
                <a:latin typeface="Segoe Print" pitchFamily="2" charset="0"/>
              </a:rPr>
              <a:t>scríobh</a:t>
            </a:r>
            <a:r>
              <a:rPr lang="es-UY" altLang="en-US" sz="4400" dirty="0" smtClean="0">
                <a:solidFill>
                  <a:schemeClr val="accent2"/>
                </a:solidFill>
                <a:latin typeface="Segoe Print" pitchFamily="2" charset="0"/>
              </a:rPr>
              <a:t> na </a:t>
            </a:r>
            <a:r>
              <a:rPr lang="es-UY" altLang="en-US" sz="4400" dirty="0" err="1" smtClean="0">
                <a:solidFill>
                  <a:schemeClr val="accent2"/>
                </a:solidFill>
                <a:latin typeface="Segoe Print" pitchFamily="2" charset="0"/>
              </a:rPr>
              <a:t>leabhair</a:t>
            </a:r>
            <a:r>
              <a:rPr lang="es-UY" altLang="en-US" sz="4400" dirty="0" smtClean="0">
                <a:solidFill>
                  <a:schemeClr val="accent2"/>
                </a:solidFill>
                <a:latin typeface="Segoe Print" pitchFamily="2" charset="0"/>
              </a:rPr>
              <a:t> “</a:t>
            </a:r>
            <a:r>
              <a:rPr lang="es-UY" altLang="en-US" sz="4400" dirty="0" err="1" smtClean="0">
                <a:solidFill>
                  <a:schemeClr val="accent2"/>
                </a:solidFill>
                <a:latin typeface="Segoe Print" pitchFamily="2" charset="0"/>
              </a:rPr>
              <a:t>Gangsta</a:t>
            </a:r>
            <a:r>
              <a:rPr lang="es-UY" altLang="en-US" sz="44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4400" dirty="0" err="1" smtClean="0">
                <a:solidFill>
                  <a:schemeClr val="accent2"/>
                </a:solidFill>
                <a:latin typeface="Segoe Print" pitchFamily="2" charset="0"/>
              </a:rPr>
              <a:t>Granny</a:t>
            </a:r>
            <a:r>
              <a:rPr lang="es-UY" altLang="en-US" sz="4400" dirty="0" smtClean="0">
                <a:solidFill>
                  <a:schemeClr val="accent2"/>
                </a:solidFill>
                <a:latin typeface="Segoe Print" pitchFamily="2" charset="0"/>
              </a:rPr>
              <a:t>” </a:t>
            </a:r>
            <a:r>
              <a:rPr lang="es-UY" altLang="en-US" sz="4400" dirty="0" err="1" smtClean="0">
                <a:solidFill>
                  <a:schemeClr val="accent2"/>
                </a:solidFill>
                <a:latin typeface="Segoe Print" pitchFamily="2" charset="0"/>
              </a:rPr>
              <a:t>agus</a:t>
            </a:r>
            <a:r>
              <a:rPr lang="es-UY" altLang="en-US" sz="4400" dirty="0" smtClean="0">
                <a:solidFill>
                  <a:schemeClr val="accent2"/>
                </a:solidFill>
                <a:latin typeface="Segoe Print" pitchFamily="2" charset="0"/>
              </a:rPr>
              <a:t> “</a:t>
            </a:r>
            <a:r>
              <a:rPr lang="es-UY" altLang="en-US" sz="4400" dirty="0" err="1" smtClean="0">
                <a:solidFill>
                  <a:schemeClr val="accent2"/>
                </a:solidFill>
                <a:latin typeface="Segoe Print" pitchFamily="2" charset="0"/>
              </a:rPr>
              <a:t>Billionaire</a:t>
            </a:r>
            <a:r>
              <a:rPr lang="es-UY" altLang="en-US" sz="44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4400" dirty="0" err="1" smtClean="0">
                <a:solidFill>
                  <a:schemeClr val="accent2"/>
                </a:solidFill>
                <a:latin typeface="Segoe Print" pitchFamily="2" charset="0"/>
              </a:rPr>
              <a:t>Boy</a:t>
            </a:r>
            <a:r>
              <a:rPr lang="es-UY" altLang="en-US" sz="4400" dirty="0" smtClean="0">
                <a:solidFill>
                  <a:schemeClr val="accent2"/>
                </a:solidFill>
                <a:latin typeface="Segoe Print" pitchFamily="2" charset="0"/>
              </a:rPr>
              <a:t>”?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6000" b="1" dirty="0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David </a:t>
            </a:r>
            <a:r>
              <a:rPr lang="es-UY" altLang="en-US" sz="6000" b="1" dirty="0" err="1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Walliams</a:t>
            </a:r>
            <a:endParaRPr lang="es-UY" altLang="en-US" sz="6000" b="1" dirty="0" smtClean="0">
              <a:solidFill>
                <a:schemeClr val="accent1">
                  <a:lumMod val="50000"/>
                </a:schemeClr>
              </a:solidFill>
              <a:latin typeface="Segoe Print" pitchFamily="2" charset="0"/>
            </a:endParaRP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3763813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1">
                    <a:lumMod val="50000"/>
                  </a:schemeClr>
                </a:solidFill>
                <a:latin typeface="Abbess" pitchFamily="2" charset="0"/>
              </a:rPr>
              <a:t>Seanfhocal</a:t>
            </a:r>
            <a:r>
              <a:rPr lang="es-UY" altLang="en-US" sz="6600" u="sng" dirty="0" smtClean="0">
                <a:solidFill>
                  <a:schemeClr val="accent1">
                    <a:lumMod val="50000"/>
                  </a:schemeClr>
                </a:solidFill>
                <a:latin typeface="Abbess" pitchFamily="2" charset="0"/>
              </a:rPr>
              <a:t> </a:t>
            </a:r>
            <a:r>
              <a:rPr lang="es-UY" altLang="en-US" sz="6600" u="sng" dirty="0" smtClean="0">
                <a:solidFill>
                  <a:schemeClr val="accent1">
                    <a:lumMod val="50000"/>
                  </a:schemeClr>
                </a:solidFill>
                <a:latin typeface="Abbess" pitchFamily="2" charset="0"/>
              </a:rPr>
              <a:t>18</a:t>
            </a:r>
            <a:endParaRPr lang="es-UY" altLang="en-US" sz="6600" u="sng" dirty="0" smtClean="0">
              <a:solidFill>
                <a:schemeClr val="accent1">
                  <a:lumMod val="50000"/>
                </a:schemeClr>
              </a:solidFill>
              <a:latin typeface="Abbess" pitchFamily="2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39752" y="1988840"/>
            <a:ext cx="6624736" cy="3384376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pt-BR" sz="7200" b="1" dirty="0" smtClean="0">
                <a:solidFill>
                  <a:schemeClr val="bg1"/>
                </a:solidFill>
                <a:latin typeface="Segoe Print" pitchFamily="2" charset="0"/>
              </a:rPr>
              <a:t>Tír gan teanga, tír gan anam</a:t>
            </a:r>
            <a:endParaRPr lang="es-UY" altLang="en-US" sz="7200" b="1" dirty="0">
              <a:solidFill>
                <a:schemeClr val="bg1"/>
              </a:solidFill>
              <a:latin typeface="Segoe Print" pitchFamily="2" charset="0"/>
            </a:endParaRP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 dirty="0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2171057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39752" y="404664"/>
            <a:ext cx="6624736" cy="5832648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pt-BR" sz="7200" b="1" dirty="0" smtClean="0">
                <a:solidFill>
                  <a:schemeClr val="bg1"/>
                </a:solidFill>
                <a:latin typeface="Segoe Print" pitchFamily="2" charset="0"/>
              </a:rPr>
              <a:t>Tá súil agam gur bhain sibh taitneamh as na ceisteanna</a:t>
            </a:r>
            <a:endParaRPr lang="es-UY" altLang="en-US" sz="7200" b="1" dirty="0">
              <a:solidFill>
                <a:schemeClr val="bg1"/>
              </a:solidFill>
              <a:latin typeface="Segoe Print" pitchFamily="2" charset="0"/>
            </a:endParaRP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 dirty="0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1690738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404664"/>
            <a:ext cx="7200800" cy="5832648"/>
          </a:xfrm>
        </p:spPr>
        <p:txBody>
          <a:bodyPr/>
          <a:lstStyle/>
          <a:p>
            <a:pPr marL="0" indent="0" algn="ctr" eaLnBrk="1" hangingPunct="1">
              <a:buNone/>
            </a:pPr>
            <a:endParaRPr lang="pt-BR" sz="7200" b="1" dirty="0" smtClean="0">
              <a:solidFill>
                <a:schemeClr val="bg1"/>
              </a:solidFill>
              <a:latin typeface="Segoe Print" pitchFamily="2" charset="0"/>
            </a:endParaRPr>
          </a:p>
          <a:p>
            <a:pPr marL="0" indent="0" algn="ctr" eaLnBrk="1" hangingPunct="1">
              <a:buNone/>
            </a:pPr>
            <a:r>
              <a:rPr lang="pt-BR" sz="9600" b="1" dirty="0" smtClean="0">
                <a:solidFill>
                  <a:schemeClr val="bg1"/>
                </a:solidFill>
                <a:latin typeface="Segoe Print" pitchFamily="2" charset="0"/>
              </a:rPr>
              <a:t>Slán agus Beannacht!</a:t>
            </a:r>
            <a:endParaRPr lang="es-UY" altLang="en-US" sz="9600" b="1" dirty="0">
              <a:solidFill>
                <a:schemeClr val="bg1"/>
              </a:solidFill>
              <a:latin typeface="Segoe Print" pitchFamily="2" charset="0"/>
            </a:endParaRP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 dirty="0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4061121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 2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00338" y="1600200"/>
            <a:ext cx="5986462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4: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7200" dirty="0" err="1" smtClean="0">
                <a:solidFill>
                  <a:schemeClr val="accent2"/>
                </a:solidFill>
                <a:latin typeface="Segoe Print" pitchFamily="2" charset="0"/>
              </a:rPr>
              <a:t>Céard</a:t>
            </a:r>
            <a:r>
              <a:rPr lang="es-UY" altLang="en-US" sz="72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7200" dirty="0" err="1" smtClean="0">
                <a:solidFill>
                  <a:schemeClr val="accent2"/>
                </a:solidFill>
                <a:latin typeface="Segoe Print" pitchFamily="2" charset="0"/>
              </a:rPr>
              <a:t>is</a:t>
            </a:r>
            <a:r>
              <a:rPr lang="es-UY" altLang="en-US" sz="7200" dirty="0" smtClean="0">
                <a:solidFill>
                  <a:schemeClr val="accent2"/>
                </a:solidFill>
                <a:latin typeface="Segoe Print" pitchFamily="2" charset="0"/>
              </a:rPr>
              <a:t> H</a:t>
            </a:r>
            <a:r>
              <a:rPr lang="es-UY" altLang="en-US" sz="7200" baseline="-25000" dirty="0" smtClean="0">
                <a:solidFill>
                  <a:schemeClr val="accent2"/>
                </a:solidFill>
                <a:latin typeface="Segoe Print" pitchFamily="2" charset="0"/>
              </a:rPr>
              <a:t>2</a:t>
            </a:r>
            <a:r>
              <a:rPr lang="es-UY" altLang="en-US" sz="7200" dirty="0" smtClean="0">
                <a:solidFill>
                  <a:schemeClr val="accent2"/>
                </a:solidFill>
                <a:latin typeface="Segoe Print" pitchFamily="2" charset="0"/>
              </a:rPr>
              <a:t>O </a:t>
            </a:r>
            <a:r>
              <a:rPr lang="es-UY" altLang="en-US" sz="7200" dirty="0" err="1" smtClean="0">
                <a:solidFill>
                  <a:schemeClr val="accent2"/>
                </a:solidFill>
                <a:latin typeface="Segoe Print" pitchFamily="2" charset="0"/>
              </a:rPr>
              <a:t>ann</a:t>
            </a:r>
            <a:r>
              <a:rPr lang="es-UY" altLang="en-US" sz="7200" dirty="0" smtClean="0">
                <a:solidFill>
                  <a:schemeClr val="accent2"/>
                </a:solidFill>
                <a:latin typeface="Segoe Print" pitchFamily="2" charset="0"/>
              </a:rPr>
              <a:t>?</a:t>
            </a: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1989352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 2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95736" y="1600200"/>
            <a:ext cx="6491064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5: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Cén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spórt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a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imríonn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Serena Williams?</a:t>
            </a: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2889969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 2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7704" y="1600200"/>
            <a:ext cx="6779096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6: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De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ghnáth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,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c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én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chuid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den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chorp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ar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a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gcaitear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fáinne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?</a:t>
            </a: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4196671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1">
                    <a:lumMod val="50000"/>
                  </a:schemeClr>
                </a:solidFill>
                <a:latin typeface="Abbess" pitchFamily="2" charset="0"/>
              </a:rPr>
              <a:t>Seanfhocal</a:t>
            </a:r>
            <a:r>
              <a:rPr lang="es-UY" altLang="en-US" sz="6600" u="sng" dirty="0" smtClean="0">
                <a:solidFill>
                  <a:schemeClr val="accent1">
                    <a:lumMod val="50000"/>
                  </a:schemeClr>
                </a:solidFill>
                <a:latin typeface="Abbess" pitchFamily="2" charset="0"/>
              </a:rPr>
              <a:t> </a:t>
            </a:r>
            <a:r>
              <a:rPr lang="es-UY" altLang="en-US" sz="6600" u="sng" dirty="0">
                <a:solidFill>
                  <a:schemeClr val="accent1">
                    <a:lumMod val="50000"/>
                  </a:schemeClr>
                </a:solidFill>
                <a:latin typeface="Abbess" pitchFamily="2" charset="0"/>
              </a:rPr>
              <a:t>2</a:t>
            </a:r>
            <a:endParaRPr lang="es-UY" altLang="en-US" sz="6600" u="sng" dirty="0" smtClean="0">
              <a:solidFill>
                <a:schemeClr val="accent1">
                  <a:lumMod val="50000"/>
                </a:schemeClr>
              </a:solidFill>
              <a:latin typeface="Abbess" pitchFamily="2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03029" y="2132856"/>
            <a:ext cx="5842992" cy="3845024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8000" b="1" dirty="0" err="1" smtClean="0">
                <a:solidFill>
                  <a:schemeClr val="bg1"/>
                </a:solidFill>
                <a:latin typeface="Segoe Print" pitchFamily="2" charset="0"/>
              </a:rPr>
              <a:t>Aithníonn</a:t>
            </a:r>
            <a:r>
              <a:rPr lang="es-UY" altLang="en-US" sz="8000" b="1" dirty="0" smtClean="0">
                <a:solidFill>
                  <a:schemeClr val="bg1"/>
                </a:solidFill>
                <a:latin typeface="Segoe Print" pitchFamily="2" charset="0"/>
              </a:rPr>
              <a:t> </a:t>
            </a:r>
            <a:r>
              <a:rPr lang="es-UY" altLang="en-US" sz="8000" b="1" dirty="0" err="1" smtClean="0">
                <a:solidFill>
                  <a:schemeClr val="bg1"/>
                </a:solidFill>
                <a:latin typeface="Segoe Print" pitchFamily="2" charset="0"/>
              </a:rPr>
              <a:t>ciaróg</a:t>
            </a:r>
            <a:r>
              <a:rPr lang="es-UY" altLang="en-US" sz="8000" b="1" dirty="0" smtClean="0">
                <a:solidFill>
                  <a:schemeClr val="bg1"/>
                </a:solidFill>
                <a:latin typeface="Segoe Print" pitchFamily="2" charset="0"/>
              </a:rPr>
              <a:t> </a:t>
            </a:r>
            <a:r>
              <a:rPr lang="es-UY" altLang="en-US" sz="8000" b="1" dirty="0" err="1" smtClean="0">
                <a:solidFill>
                  <a:schemeClr val="bg1"/>
                </a:solidFill>
                <a:latin typeface="Segoe Print" pitchFamily="2" charset="0"/>
              </a:rPr>
              <a:t>ciaróg</a:t>
            </a:r>
            <a:r>
              <a:rPr lang="es-UY" altLang="en-US" sz="8000" b="1" dirty="0" smtClean="0">
                <a:solidFill>
                  <a:schemeClr val="bg1"/>
                </a:solidFill>
                <a:latin typeface="Segoe Print" pitchFamily="2" charset="0"/>
              </a:rPr>
              <a:t> </a:t>
            </a:r>
            <a:r>
              <a:rPr lang="es-UY" altLang="en-US" sz="8000" b="1" dirty="0" err="1" smtClean="0">
                <a:solidFill>
                  <a:schemeClr val="bg1"/>
                </a:solidFill>
                <a:latin typeface="Segoe Print" pitchFamily="2" charset="0"/>
              </a:rPr>
              <a:t>eile</a:t>
            </a:r>
            <a:endParaRPr lang="es-UY" altLang="en-US" sz="8000" dirty="0" smtClean="0">
              <a:solidFill>
                <a:schemeClr val="accent2"/>
              </a:solidFill>
              <a:latin typeface="Segoe Print" pitchFamily="2" charset="0"/>
            </a:endParaRP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2343668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79613" y="1916113"/>
            <a:ext cx="7056437" cy="2520950"/>
          </a:xfrm>
        </p:spPr>
        <p:txBody>
          <a:bodyPr/>
          <a:lstStyle/>
          <a:p>
            <a:pPr eaLnBrk="1" hangingPunct="1"/>
            <a:r>
              <a:rPr lang="es-ES" altLang="en-US" sz="9600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ES" altLang="en-US" sz="9600" dirty="0" smtClean="0">
                <a:solidFill>
                  <a:schemeClr val="accent2"/>
                </a:solidFill>
                <a:latin typeface="Abbess" pitchFamily="2" charset="0"/>
              </a:rPr>
              <a:t> 1: </a:t>
            </a:r>
            <a:r>
              <a:rPr lang="es-ES" altLang="en-US" sz="9600" dirty="0" err="1" smtClean="0">
                <a:solidFill>
                  <a:schemeClr val="accent2"/>
                </a:solidFill>
                <a:latin typeface="Abbess" pitchFamily="2" charset="0"/>
              </a:rPr>
              <a:t>Freagraí</a:t>
            </a:r>
            <a:endParaRPr lang="es-ES" altLang="en-US" sz="9600" dirty="0" smtClean="0">
              <a:solidFill>
                <a:schemeClr val="accent2"/>
              </a:solidFill>
              <a:latin typeface="Abbess" pitchFamily="2" charset="0"/>
            </a:endParaRPr>
          </a:p>
        </p:txBody>
      </p:sp>
      <p:sp>
        <p:nvSpPr>
          <p:cNvPr id="3075" name="TextBox 2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 dirty="0">
                <a:solidFill>
                  <a:schemeClr val="accent2"/>
                </a:solidFill>
                <a:latin typeface="Segoe Print" pitchFamily="2" charset="0"/>
              </a:rPr>
              <a:t>© </a:t>
            </a:r>
            <a:r>
              <a:rPr lang="en-IE" altLang="en-US" sz="1400" b="1" dirty="0" err="1">
                <a:solidFill>
                  <a:schemeClr val="accent2"/>
                </a:solidFill>
                <a:latin typeface="Segoe Print" pitchFamily="2" charset="0"/>
              </a:rPr>
              <a:t>Seomra</a:t>
            </a:r>
            <a:r>
              <a:rPr lang="en-IE" altLang="en-US" sz="1400" b="1" dirty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n-IE" altLang="en-US" sz="1400" b="1" dirty="0" err="1">
                <a:solidFill>
                  <a:schemeClr val="accent2"/>
                </a:solidFill>
                <a:latin typeface="Segoe Print" pitchFamily="2" charset="0"/>
              </a:rPr>
              <a:t>Ranga</a:t>
            </a:r>
            <a:r>
              <a:rPr lang="en-IE" altLang="en-US" sz="1400" b="1" dirty="0">
                <a:solidFill>
                  <a:schemeClr val="accent2"/>
                </a:solidFill>
                <a:latin typeface="Segoe Print" pitchFamily="2" charset="0"/>
              </a:rPr>
              <a:t>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3820674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Ar </a:t>
            </a:r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dTús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 ….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39752" y="1600200"/>
            <a:ext cx="6552728" cy="4525963"/>
          </a:xfrm>
        </p:spPr>
        <p:txBody>
          <a:bodyPr/>
          <a:lstStyle/>
          <a:p>
            <a:pPr algn="just" eaLnBrk="1" hangingPunct="1"/>
            <a:r>
              <a:rPr lang="es-UY" altLang="en-US" sz="2600" dirty="0" err="1" smtClean="0">
                <a:solidFill>
                  <a:schemeClr val="accent2"/>
                </a:solidFill>
                <a:latin typeface="Segoe Print" pitchFamily="2" charset="0"/>
              </a:rPr>
              <a:t>Scríobh</a:t>
            </a:r>
            <a:r>
              <a:rPr lang="es-UY" altLang="en-US" sz="26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2600" dirty="0" err="1" smtClean="0">
                <a:solidFill>
                  <a:schemeClr val="accent2"/>
                </a:solidFill>
                <a:latin typeface="Segoe Print" pitchFamily="2" charset="0"/>
              </a:rPr>
              <a:t>uimhir</a:t>
            </a:r>
            <a:r>
              <a:rPr lang="es-UY" altLang="en-US" sz="26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2600" dirty="0" err="1" smtClean="0">
                <a:solidFill>
                  <a:schemeClr val="accent2"/>
                </a:solidFill>
                <a:latin typeface="Segoe Print" pitchFamily="2" charset="0"/>
              </a:rPr>
              <a:t>d’fhoireann</a:t>
            </a:r>
            <a:r>
              <a:rPr lang="es-UY" altLang="en-US" sz="26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2600" dirty="0" err="1" smtClean="0">
                <a:solidFill>
                  <a:schemeClr val="accent2"/>
                </a:solidFill>
                <a:latin typeface="Segoe Print" pitchFamily="2" charset="0"/>
              </a:rPr>
              <a:t>ar</a:t>
            </a:r>
            <a:r>
              <a:rPr lang="es-UY" altLang="en-US" sz="26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2600" dirty="0" err="1" smtClean="0">
                <a:solidFill>
                  <a:schemeClr val="accent2"/>
                </a:solidFill>
                <a:latin typeface="Segoe Print" pitchFamily="2" charset="0"/>
              </a:rPr>
              <a:t>gach</a:t>
            </a:r>
            <a:r>
              <a:rPr lang="es-UY" altLang="en-US" sz="26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2600" dirty="0" err="1" smtClean="0">
                <a:solidFill>
                  <a:schemeClr val="accent2"/>
                </a:solidFill>
                <a:latin typeface="Segoe Print" pitchFamily="2" charset="0"/>
              </a:rPr>
              <a:t>bileog</a:t>
            </a:r>
            <a:r>
              <a:rPr lang="es-UY" altLang="en-US" sz="26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2600" dirty="0" err="1" smtClean="0">
                <a:solidFill>
                  <a:schemeClr val="accent2"/>
                </a:solidFill>
                <a:latin typeface="Segoe Print" pitchFamily="2" charset="0"/>
              </a:rPr>
              <a:t>freagartha</a:t>
            </a:r>
            <a:endParaRPr lang="es-UY" altLang="en-US" sz="2600" dirty="0" smtClean="0">
              <a:solidFill>
                <a:schemeClr val="accent2"/>
              </a:solidFill>
              <a:latin typeface="Segoe Print" pitchFamily="2" charset="0"/>
            </a:endParaRPr>
          </a:p>
          <a:p>
            <a:pPr algn="just" eaLnBrk="1" hangingPunct="1"/>
            <a:r>
              <a:rPr lang="es-UY" altLang="en-US" sz="2600" dirty="0" err="1" smtClean="0">
                <a:solidFill>
                  <a:schemeClr val="accent2"/>
                </a:solidFill>
                <a:latin typeface="Segoe Print" pitchFamily="2" charset="0"/>
              </a:rPr>
              <a:t>Scríobh</a:t>
            </a:r>
            <a:r>
              <a:rPr lang="es-UY" altLang="en-US" sz="26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2600" dirty="0" err="1" smtClean="0">
                <a:solidFill>
                  <a:schemeClr val="accent2"/>
                </a:solidFill>
                <a:latin typeface="Segoe Print" pitchFamily="2" charset="0"/>
              </a:rPr>
              <a:t>uimhir</a:t>
            </a:r>
            <a:r>
              <a:rPr lang="es-UY" altLang="en-US" sz="26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2600" dirty="0" err="1" smtClean="0">
                <a:solidFill>
                  <a:schemeClr val="accent2"/>
                </a:solidFill>
                <a:latin typeface="Segoe Print" pitchFamily="2" charset="0"/>
              </a:rPr>
              <a:t>gach</a:t>
            </a:r>
            <a:r>
              <a:rPr lang="es-UY" altLang="en-US" sz="26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2600" dirty="0" err="1" smtClean="0">
                <a:solidFill>
                  <a:schemeClr val="accent2"/>
                </a:solidFill>
                <a:latin typeface="Segoe Print" pitchFamily="2" charset="0"/>
              </a:rPr>
              <a:t>babhta</a:t>
            </a:r>
            <a:r>
              <a:rPr lang="es-UY" altLang="en-US" sz="2600" dirty="0" smtClean="0">
                <a:solidFill>
                  <a:schemeClr val="accent2"/>
                </a:solidFill>
                <a:latin typeface="Segoe Print" pitchFamily="2" charset="0"/>
              </a:rPr>
              <a:t> 1-8 </a:t>
            </a:r>
            <a:r>
              <a:rPr lang="es-UY" altLang="en-US" sz="2600" dirty="0" err="1" smtClean="0">
                <a:solidFill>
                  <a:schemeClr val="accent2"/>
                </a:solidFill>
                <a:latin typeface="Segoe Print" pitchFamily="2" charset="0"/>
              </a:rPr>
              <a:t>ar</a:t>
            </a:r>
            <a:r>
              <a:rPr lang="es-UY" altLang="en-US" sz="26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2600" dirty="0" err="1" smtClean="0">
                <a:solidFill>
                  <a:schemeClr val="accent2"/>
                </a:solidFill>
                <a:latin typeface="Segoe Print" pitchFamily="2" charset="0"/>
              </a:rPr>
              <a:t>gach</a:t>
            </a:r>
            <a:r>
              <a:rPr lang="es-UY" altLang="en-US" sz="26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2600" dirty="0" err="1" smtClean="0">
                <a:solidFill>
                  <a:schemeClr val="accent2"/>
                </a:solidFill>
                <a:latin typeface="Segoe Print" pitchFamily="2" charset="0"/>
              </a:rPr>
              <a:t>bileog</a:t>
            </a:r>
            <a:r>
              <a:rPr lang="es-UY" altLang="en-US" sz="26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2600" dirty="0" err="1" smtClean="0">
                <a:solidFill>
                  <a:schemeClr val="accent2"/>
                </a:solidFill>
                <a:latin typeface="Segoe Print" pitchFamily="2" charset="0"/>
              </a:rPr>
              <a:t>freagartha</a:t>
            </a:r>
            <a:endParaRPr lang="es-UY" altLang="en-US" sz="2600" dirty="0" smtClean="0">
              <a:solidFill>
                <a:schemeClr val="accent2"/>
              </a:solidFill>
              <a:latin typeface="Segoe Print" pitchFamily="2" charset="0"/>
            </a:endParaRPr>
          </a:p>
          <a:p>
            <a:pPr algn="just" eaLnBrk="1" hangingPunct="1"/>
            <a:r>
              <a:rPr lang="es-UY" altLang="en-US" sz="2600" dirty="0" err="1" smtClean="0">
                <a:solidFill>
                  <a:schemeClr val="accent2"/>
                </a:solidFill>
                <a:latin typeface="Segoe Print" pitchFamily="2" charset="0"/>
              </a:rPr>
              <a:t>Déan</a:t>
            </a:r>
            <a:r>
              <a:rPr lang="es-UY" altLang="en-US" sz="26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2600" dirty="0" err="1" smtClean="0">
                <a:solidFill>
                  <a:schemeClr val="accent2"/>
                </a:solidFill>
                <a:latin typeface="Segoe Print" pitchFamily="2" charset="0"/>
              </a:rPr>
              <a:t>iarracht</a:t>
            </a:r>
            <a:r>
              <a:rPr lang="es-UY" altLang="en-US" sz="2600" dirty="0" smtClean="0">
                <a:solidFill>
                  <a:schemeClr val="accent2"/>
                </a:solidFill>
                <a:latin typeface="Segoe Print" pitchFamily="2" charset="0"/>
              </a:rPr>
              <a:t> na </a:t>
            </a:r>
            <a:r>
              <a:rPr lang="es-UY" altLang="en-US" sz="2600" dirty="0" err="1" smtClean="0">
                <a:solidFill>
                  <a:schemeClr val="accent2"/>
                </a:solidFill>
                <a:latin typeface="Segoe Print" pitchFamily="2" charset="0"/>
              </a:rPr>
              <a:t>freagraí</a:t>
            </a:r>
            <a:r>
              <a:rPr lang="es-UY" altLang="en-US" sz="2600" dirty="0" smtClean="0">
                <a:solidFill>
                  <a:schemeClr val="accent2"/>
                </a:solidFill>
                <a:latin typeface="Segoe Print" pitchFamily="2" charset="0"/>
              </a:rPr>
              <a:t> a </a:t>
            </a:r>
            <a:r>
              <a:rPr lang="es-UY" altLang="en-US" sz="2600" dirty="0" err="1" smtClean="0">
                <a:solidFill>
                  <a:schemeClr val="accent2"/>
                </a:solidFill>
                <a:latin typeface="Segoe Print" pitchFamily="2" charset="0"/>
              </a:rPr>
              <a:t>scríobh</a:t>
            </a:r>
            <a:r>
              <a:rPr lang="es-UY" altLang="en-US" sz="2600" dirty="0" smtClean="0">
                <a:solidFill>
                  <a:schemeClr val="accent2"/>
                </a:solidFill>
                <a:latin typeface="Segoe Print" pitchFamily="2" charset="0"/>
              </a:rPr>
              <a:t> as </a:t>
            </a:r>
            <a:r>
              <a:rPr lang="es-UY" altLang="en-US" sz="2600" dirty="0" err="1" smtClean="0">
                <a:solidFill>
                  <a:schemeClr val="accent2"/>
                </a:solidFill>
                <a:latin typeface="Segoe Print" pitchFamily="2" charset="0"/>
              </a:rPr>
              <a:t>Gaeilge</a:t>
            </a:r>
            <a:endParaRPr lang="es-UY" altLang="en-US" sz="2600" dirty="0" smtClean="0">
              <a:solidFill>
                <a:schemeClr val="accent2"/>
              </a:solidFill>
              <a:latin typeface="Segoe Print" pitchFamily="2" charset="0"/>
            </a:endParaRPr>
          </a:p>
          <a:p>
            <a:pPr algn="just" eaLnBrk="1" hangingPunct="1"/>
            <a:r>
              <a:rPr lang="es-UY" altLang="en-US" sz="2600" dirty="0" err="1" smtClean="0">
                <a:solidFill>
                  <a:schemeClr val="accent2"/>
                </a:solidFill>
                <a:latin typeface="Segoe Print" pitchFamily="2" charset="0"/>
              </a:rPr>
              <a:t>Ná</a:t>
            </a:r>
            <a:r>
              <a:rPr lang="es-UY" altLang="en-US" sz="26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2600" dirty="0" err="1" smtClean="0">
                <a:solidFill>
                  <a:schemeClr val="accent2"/>
                </a:solidFill>
                <a:latin typeface="Segoe Print" pitchFamily="2" charset="0"/>
              </a:rPr>
              <a:t>scread</a:t>
            </a:r>
            <a:r>
              <a:rPr lang="es-UY" altLang="en-US" sz="26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2600" dirty="0" err="1" smtClean="0">
                <a:solidFill>
                  <a:schemeClr val="accent2"/>
                </a:solidFill>
                <a:latin typeface="Segoe Print" pitchFamily="2" charset="0"/>
              </a:rPr>
              <a:t>amach</a:t>
            </a:r>
            <a:r>
              <a:rPr lang="es-UY" altLang="en-US" sz="2600" dirty="0" smtClean="0">
                <a:solidFill>
                  <a:schemeClr val="accent2"/>
                </a:solidFill>
                <a:latin typeface="Segoe Print" pitchFamily="2" charset="0"/>
              </a:rPr>
              <a:t> na </a:t>
            </a:r>
            <a:r>
              <a:rPr lang="es-UY" altLang="en-US" sz="2600" dirty="0" err="1" smtClean="0">
                <a:solidFill>
                  <a:schemeClr val="accent2"/>
                </a:solidFill>
                <a:latin typeface="Segoe Print" pitchFamily="2" charset="0"/>
              </a:rPr>
              <a:t>freagraí</a:t>
            </a:r>
            <a:r>
              <a:rPr lang="es-UY" altLang="en-US" sz="2600" dirty="0" smtClean="0">
                <a:solidFill>
                  <a:schemeClr val="accent2"/>
                </a:solidFill>
                <a:latin typeface="Segoe Print" pitchFamily="2" charset="0"/>
              </a:rPr>
              <a:t> – </a:t>
            </a:r>
            <a:r>
              <a:rPr lang="es-UY" altLang="en-US" sz="2600" dirty="0" err="1" smtClean="0">
                <a:solidFill>
                  <a:schemeClr val="accent2"/>
                </a:solidFill>
                <a:latin typeface="Segoe Print" pitchFamily="2" charset="0"/>
              </a:rPr>
              <a:t>bígí</a:t>
            </a:r>
            <a:r>
              <a:rPr lang="es-UY" altLang="en-US" sz="26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2600" dirty="0" err="1" smtClean="0">
                <a:solidFill>
                  <a:schemeClr val="accent2"/>
                </a:solidFill>
                <a:latin typeface="Segoe Print" pitchFamily="2" charset="0"/>
              </a:rPr>
              <a:t>ciúin</a:t>
            </a:r>
            <a:endParaRPr lang="es-UY" altLang="en-US" sz="2600" dirty="0" smtClean="0">
              <a:solidFill>
                <a:schemeClr val="accent2"/>
              </a:solidFill>
              <a:latin typeface="Segoe Print" pitchFamily="2" charset="0"/>
            </a:endParaRPr>
          </a:p>
          <a:p>
            <a:pPr algn="just" eaLnBrk="1" hangingPunct="1"/>
            <a:r>
              <a:rPr lang="es-UY" altLang="en-US" sz="2600" dirty="0" err="1" smtClean="0">
                <a:solidFill>
                  <a:schemeClr val="accent2"/>
                </a:solidFill>
                <a:latin typeface="Segoe Print" pitchFamily="2" charset="0"/>
              </a:rPr>
              <a:t>Bain</a:t>
            </a:r>
            <a:r>
              <a:rPr lang="es-UY" altLang="en-US" sz="26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2600" dirty="0" err="1" smtClean="0">
                <a:solidFill>
                  <a:schemeClr val="accent2"/>
                </a:solidFill>
                <a:latin typeface="Segoe Print" pitchFamily="2" charset="0"/>
              </a:rPr>
              <a:t>taitneamh</a:t>
            </a:r>
            <a:r>
              <a:rPr lang="es-UY" altLang="en-US" sz="2600" dirty="0" smtClean="0">
                <a:solidFill>
                  <a:schemeClr val="accent2"/>
                </a:solidFill>
                <a:latin typeface="Segoe Print" pitchFamily="2" charset="0"/>
              </a:rPr>
              <a:t> as </a:t>
            </a:r>
            <a:r>
              <a:rPr lang="es-UY" altLang="en-US" sz="2600" dirty="0" err="1" smtClean="0">
                <a:solidFill>
                  <a:schemeClr val="accent2"/>
                </a:solidFill>
                <a:latin typeface="Segoe Print" pitchFamily="2" charset="0"/>
              </a:rPr>
              <a:t>agus</a:t>
            </a:r>
            <a:r>
              <a:rPr lang="es-UY" altLang="en-US" sz="26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2600" dirty="0" err="1" smtClean="0">
                <a:solidFill>
                  <a:schemeClr val="accent2"/>
                </a:solidFill>
                <a:latin typeface="Segoe Print" pitchFamily="2" charset="0"/>
              </a:rPr>
              <a:t>go</a:t>
            </a:r>
            <a:r>
              <a:rPr lang="es-UY" altLang="en-US" sz="2600" dirty="0" smtClean="0">
                <a:solidFill>
                  <a:schemeClr val="accent2"/>
                </a:solidFill>
                <a:latin typeface="Segoe Print" pitchFamily="2" charset="0"/>
              </a:rPr>
              <a:t> n-</a:t>
            </a:r>
            <a:r>
              <a:rPr lang="es-UY" altLang="en-US" sz="2600" dirty="0" err="1" smtClean="0">
                <a:solidFill>
                  <a:schemeClr val="accent2"/>
                </a:solidFill>
                <a:latin typeface="Segoe Print" pitchFamily="2" charset="0"/>
              </a:rPr>
              <a:t>éirí</a:t>
            </a:r>
            <a:r>
              <a:rPr lang="es-UY" altLang="en-US" sz="2600" dirty="0" smtClean="0">
                <a:solidFill>
                  <a:schemeClr val="accent2"/>
                </a:solidFill>
                <a:latin typeface="Segoe Print" pitchFamily="2" charset="0"/>
              </a:rPr>
              <a:t> an t-</a:t>
            </a:r>
            <a:r>
              <a:rPr lang="es-UY" altLang="en-US" sz="2600" dirty="0" err="1" smtClean="0">
                <a:solidFill>
                  <a:schemeClr val="accent2"/>
                </a:solidFill>
                <a:latin typeface="Segoe Print" pitchFamily="2" charset="0"/>
              </a:rPr>
              <a:t>adh</a:t>
            </a:r>
            <a:r>
              <a:rPr lang="es-UY" altLang="en-US" sz="26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2600" dirty="0" err="1" smtClean="0">
                <a:solidFill>
                  <a:schemeClr val="accent2"/>
                </a:solidFill>
                <a:latin typeface="Segoe Print" pitchFamily="2" charset="0"/>
              </a:rPr>
              <a:t>libh</a:t>
            </a:r>
            <a:endParaRPr lang="es-UY" altLang="en-US" sz="2600" dirty="0" smtClean="0">
              <a:solidFill>
                <a:schemeClr val="accent2"/>
              </a:solidFill>
              <a:latin typeface="Segoe Print" pitchFamily="2" charset="0"/>
            </a:endParaRP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1687730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 1: </a:t>
            </a:r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Freagraí</a:t>
            </a:r>
            <a:endParaRPr lang="es-UY" altLang="en-US" sz="6600" u="sng" dirty="0" smtClean="0">
              <a:solidFill>
                <a:schemeClr val="accent2"/>
              </a:solidFill>
              <a:latin typeface="Abbess" pitchFamily="2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00338" y="1600200"/>
            <a:ext cx="5986462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1: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Cé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mhéad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cos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atá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ag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bó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?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7200" b="1" dirty="0" err="1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Ceithre</a:t>
            </a:r>
            <a:r>
              <a:rPr lang="es-UY" altLang="en-US" sz="7200" b="1" dirty="0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 (4)</a:t>
            </a: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3575882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 1: </a:t>
            </a:r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Freagraí</a:t>
            </a:r>
            <a:endParaRPr lang="es-UY" altLang="en-US" sz="6600" u="sng" dirty="0" smtClean="0">
              <a:solidFill>
                <a:schemeClr val="accent2"/>
              </a:solidFill>
              <a:latin typeface="Abbess" pitchFamily="2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83768" y="1600200"/>
            <a:ext cx="6203032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2: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Cén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litir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atá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roimh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R san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aibítir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?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7200" b="1" dirty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Q</a:t>
            </a:r>
            <a:endParaRPr lang="es-UY" altLang="en-US" sz="7200" b="1" dirty="0" smtClean="0">
              <a:solidFill>
                <a:schemeClr val="accent1">
                  <a:lumMod val="50000"/>
                </a:schemeClr>
              </a:solidFill>
              <a:latin typeface="Segoe Print" pitchFamily="2" charset="0"/>
            </a:endParaRP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3085859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 1: </a:t>
            </a:r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Freagraí</a:t>
            </a:r>
            <a:endParaRPr lang="es-UY" altLang="en-US" sz="6600" u="sng" dirty="0" smtClean="0">
              <a:solidFill>
                <a:schemeClr val="accent2"/>
              </a:solidFill>
              <a:latin typeface="Abbess" pitchFamily="2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00338" y="1600200"/>
            <a:ext cx="5986462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3: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Cén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dath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atá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ar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thacsaí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i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Londain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?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6600" b="1" dirty="0" err="1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Dubh</a:t>
            </a:r>
            <a:endParaRPr lang="es-UY" altLang="en-US" sz="6600" b="1" dirty="0" smtClean="0">
              <a:solidFill>
                <a:schemeClr val="accent1">
                  <a:lumMod val="50000"/>
                </a:schemeClr>
              </a:solidFill>
              <a:latin typeface="Segoe Print" pitchFamily="2" charset="0"/>
            </a:endParaRP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1221572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 1: </a:t>
            </a:r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Freagraí</a:t>
            </a:r>
            <a:endParaRPr lang="es-UY" altLang="en-US" sz="6600" u="sng" dirty="0" smtClean="0">
              <a:solidFill>
                <a:schemeClr val="accent2"/>
              </a:solidFill>
              <a:latin typeface="Abbess" pitchFamily="2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00338" y="1600200"/>
            <a:ext cx="5986462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4: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Cén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t-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ainm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atá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ar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an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séabra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sa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scannán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“Madagascar”?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6000" b="1" dirty="0" err="1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Marty</a:t>
            </a:r>
            <a:endParaRPr lang="es-UY" altLang="en-US" sz="6000" b="1" dirty="0" smtClean="0">
              <a:solidFill>
                <a:schemeClr val="accent1">
                  <a:lumMod val="50000"/>
                </a:schemeClr>
              </a:solidFill>
              <a:latin typeface="Segoe Print" pitchFamily="2" charset="0"/>
            </a:endParaRP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3440581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 1: </a:t>
            </a:r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Freagraí</a:t>
            </a:r>
            <a:endParaRPr lang="es-UY" altLang="en-US" sz="6600" u="sng" dirty="0" smtClean="0">
              <a:solidFill>
                <a:schemeClr val="accent2"/>
              </a:solidFill>
              <a:latin typeface="Abbess" pitchFamily="2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15816" y="1600200"/>
            <a:ext cx="5770984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5: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Cad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a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mbuailfeá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le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camán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?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7200" b="1" dirty="0" err="1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Sliotar</a:t>
            </a:r>
            <a:endParaRPr lang="es-UY" altLang="en-US" sz="7200" b="1" dirty="0" smtClean="0">
              <a:solidFill>
                <a:schemeClr val="accent1">
                  <a:lumMod val="50000"/>
                </a:schemeClr>
              </a:solidFill>
              <a:latin typeface="Segoe Print" pitchFamily="2" charset="0"/>
            </a:endParaRP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884638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 1: </a:t>
            </a:r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Freagraí</a:t>
            </a:r>
            <a:endParaRPr lang="es-UY" altLang="en-US" sz="6600" u="sng" dirty="0" smtClean="0">
              <a:solidFill>
                <a:schemeClr val="accent2"/>
              </a:solidFill>
              <a:latin typeface="Abbess" pitchFamily="2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43808" y="1600200"/>
            <a:ext cx="5842992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6: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Cén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contae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ina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bhfuil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4800" dirty="0" err="1">
                <a:solidFill>
                  <a:schemeClr val="accent2"/>
                </a:solidFill>
                <a:latin typeface="Segoe Print" pitchFamily="2" charset="0"/>
              </a:rPr>
              <a:t>A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erfort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na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Sionainne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?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6000" b="1" dirty="0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Co. An </a:t>
            </a:r>
            <a:r>
              <a:rPr lang="es-UY" altLang="en-US" sz="6000" b="1" dirty="0" err="1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Chláir</a:t>
            </a:r>
            <a:endParaRPr lang="es-UY" altLang="en-US" sz="6000" b="1" dirty="0" smtClean="0">
              <a:solidFill>
                <a:schemeClr val="accent1">
                  <a:lumMod val="50000"/>
                </a:schemeClr>
              </a:solidFill>
              <a:latin typeface="Segoe Print" pitchFamily="2" charset="0"/>
            </a:endParaRP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979815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1">
                    <a:lumMod val="50000"/>
                  </a:schemeClr>
                </a:solidFill>
                <a:latin typeface="Abbess" pitchFamily="2" charset="0"/>
              </a:rPr>
              <a:t>Seanfhocal</a:t>
            </a:r>
            <a:r>
              <a:rPr lang="es-UY" altLang="en-US" sz="6600" u="sng" dirty="0" smtClean="0">
                <a:solidFill>
                  <a:schemeClr val="accent1">
                    <a:lumMod val="50000"/>
                  </a:schemeClr>
                </a:solidFill>
                <a:latin typeface="Abbess" pitchFamily="2" charset="0"/>
              </a:rPr>
              <a:t> 3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03029" y="2132856"/>
            <a:ext cx="5842992" cy="3845024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8000" b="1" dirty="0" smtClean="0">
                <a:solidFill>
                  <a:schemeClr val="bg1"/>
                </a:solidFill>
                <a:latin typeface="Segoe Print" pitchFamily="2" charset="0"/>
              </a:rPr>
              <a:t>An </a:t>
            </a:r>
            <a:r>
              <a:rPr lang="es-UY" altLang="en-US" sz="8000" b="1" dirty="0" err="1" smtClean="0">
                <a:solidFill>
                  <a:schemeClr val="bg1"/>
                </a:solidFill>
                <a:latin typeface="Segoe Print" pitchFamily="2" charset="0"/>
              </a:rPr>
              <a:t>rud</a:t>
            </a:r>
            <a:r>
              <a:rPr lang="es-UY" altLang="en-US" sz="8000" b="1" dirty="0" smtClean="0">
                <a:solidFill>
                  <a:schemeClr val="bg1"/>
                </a:solidFill>
                <a:latin typeface="Segoe Print" pitchFamily="2" charset="0"/>
              </a:rPr>
              <a:t> </a:t>
            </a:r>
            <a:r>
              <a:rPr lang="es-UY" altLang="en-US" sz="8000" b="1" dirty="0" err="1" smtClean="0">
                <a:solidFill>
                  <a:schemeClr val="bg1"/>
                </a:solidFill>
                <a:latin typeface="Segoe Print" pitchFamily="2" charset="0"/>
              </a:rPr>
              <a:t>is</a:t>
            </a:r>
            <a:r>
              <a:rPr lang="es-UY" altLang="en-US" sz="8000" b="1" dirty="0" smtClean="0">
                <a:solidFill>
                  <a:schemeClr val="bg1"/>
                </a:solidFill>
                <a:latin typeface="Segoe Print" pitchFamily="2" charset="0"/>
              </a:rPr>
              <a:t> </a:t>
            </a:r>
            <a:r>
              <a:rPr lang="es-UY" altLang="en-US" sz="8000" b="1" dirty="0" err="1" smtClean="0">
                <a:solidFill>
                  <a:schemeClr val="bg1"/>
                </a:solidFill>
                <a:latin typeface="Segoe Print" pitchFamily="2" charset="0"/>
              </a:rPr>
              <a:t>annamh</a:t>
            </a:r>
            <a:r>
              <a:rPr lang="es-UY" altLang="en-US" sz="8000" b="1" dirty="0" smtClean="0">
                <a:solidFill>
                  <a:schemeClr val="bg1"/>
                </a:solidFill>
                <a:latin typeface="Segoe Print" pitchFamily="2" charset="0"/>
              </a:rPr>
              <a:t> </a:t>
            </a:r>
            <a:r>
              <a:rPr lang="es-UY" altLang="en-US" sz="8000" b="1" dirty="0" err="1" smtClean="0">
                <a:solidFill>
                  <a:schemeClr val="bg1"/>
                </a:solidFill>
                <a:latin typeface="Segoe Print" pitchFamily="2" charset="0"/>
              </a:rPr>
              <a:t>is</a:t>
            </a:r>
            <a:r>
              <a:rPr lang="es-UY" altLang="en-US" sz="8000" b="1" dirty="0" smtClean="0">
                <a:solidFill>
                  <a:schemeClr val="bg1"/>
                </a:solidFill>
                <a:latin typeface="Segoe Print" pitchFamily="2" charset="0"/>
              </a:rPr>
              <a:t> </a:t>
            </a:r>
            <a:r>
              <a:rPr lang="es-UY" altLang="en-US" sz="8000" b="1" dirty="0" err="1" smtClean="0">
                <a:solidFill>
                  <a:schemeClr val="bg1"/>
                </a:solidFill>
                <a:latin typeface="Segoe Print" pitchFamily="2" charset="0"/>
              </a:rPr>
              <a:t>iontach</a:t>
            </a:r>
            <a:endParaRPr lang="es-UY" altLang="en-US" sz="8000" dirty="0" smtClean="0">
              <a:solidFill>
                <a:schemeClr val="accent2"/>
              </a:solidFill>
              <a:latin typeface="Segoe Print" pitchFamily="2" charset="0"/>
            </a:endParaRP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2160678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79613" y="1916113"/>
            <a:ext cx="7056437" cy="2520950"/>
          </a:xfrm>
        </p:spPr>
        <p:txBody>
          <a:bodyPr/>
          <a:lstStyle/>
          <a:p>
            <a:pPr eaLnBrk="1" hangingPunct="1"/>
            <a:r>
              <a:rPr lang="es-ES" altLang="en-US" sz="9600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ES" altLang="en-US" sz="9600" dirty="0" smtClean="0">
                <a:solidFill>
                  <a:schemeClr val="accent2"/>
                </a:solidFill>
                <a:latin typeface="Abbess" pitchFamily="2" charset="0"/>
              </a:rPr>
              <a:t> 3</a:t>
            </a:r>
          </a:p>
        </p:txBody>
      </p:sp>
      <p:sp>
        <p:nvSpPr>
          <p:cNvPr id="3075" name="TextBox 2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 dirty="0">
                <a:solidFill>
                  <a:schemeClr val="accent2"/>
                </a:solidFill>
                <a:latin typeface="Segoe Print" pitchFamily="2" charset="0"/>
              </a:rPr>
              <a:t>© </a:t>
            </a:r>
            <a:r>
              <a:rPr lang="en-IE" altLang="en-US" sz="1400" b="1" dirty="0" err="1">
                <a:solidFill>
                  <a:schemeClr val="accent2"/>
                </a:solidFill>
                <a:latin typeface="Segoe Print" pitchFamily="2" charset="0"/>
              </a:rPr>
              <a:t>Seomra</a:t>
            </a:r>
            <a:r>
              <a:rPr lang="en-IE" altLang="en-US" sz="1400" b="1" dirty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n-IE" altLang="en-US" sz="1400" b="1" dirty="0" err="1">
                <a:solidFill>
                  <a:schemeClr val="accent2"/>
                </a:solidFill>
                <a:latin typeface="Segoe Print" pitchFamily="2" charset="0"/>
              </a:rPr>
              <a:t>Ranga</a:t>
            </a:r>
            <a:r>
              <a:rPr lang="en-IE" altLang="en-US" sz="1400" b="1" dirty="0">
                <a:solidFill>
                  <a:schemeClr val="accent2"/>
                </a:solidFill>
                <a:latin typeface="Segoe Print" pitchFamily="2" charset="0"/>
              </a:rPr>
              <a:t>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1454296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 3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00338" y="1600200"/>
            <a:ext cx="5986462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1: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7200" dirty="0" err="1" smtClean="0">
                <a:solidFill>
                  <a:schemeClr val="accent2"/>
                </a:solidFill>
                <a:latin typeface="Segoe Print" pitchFamily="2" charset="0"/>
              </a:rPr>
              <a:t>Cén</a:t>
            </a:r>
            <a:r>
              <a:rPr lang="es-UY" altLang="en-US" sz="72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7200" dirty="0" err="1" smtClean="0">
                <a:solidFill>
                  <a:schemeClr val="accent2"/>
                </a:solidFill>
                <a:latin typeface="Segoe Print" pitchFamily="2" charset="0"/>
              </a:rPr>
              <a:t>dath</a:t>
            </a:r>
            <a:r>
              <a:rPr lang="es-UY" altLang="en-US" sz="7200" dirty="0" smtClean="0">
                <a:solidFill>
                  <a:schemeClr val="accent2"/>
                </a:solidFill>
                <a:latin typeface="Segoe Print" pitchFamily="2" charset="0"/>
              </a:rPr>
              <a:t> a </a:t>
            </a:r>
            <a:r>
              <a:rPr lang="es-UY" altLang="en-US" sz="7200" dirty="0" err="1" smtClean="0">
                <a:solidFill>
                  <a:schemeClr val="accent2"/>
                </a:solidFill>
                <a:latin typeface="Segoe Print" pitchFamily="2" charset="0"/>
              </a:rPr>
              <a:t>bhíonn</a:t>
            </a:r>
            <a:r>
              <a:rPr lang="es-UY" altLang="en-US" sz="72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7200" dirty="0" err="1" smtClean="0">
                <a:solidFill>
                  <a:schemeClr val="accent2"/>
                </a:solidFill>
                <a:latin typeface="Segoe Print" pitchFamily="2" charset="0"/>
              </a:rPr>
              <a:t>ar</a:t>
            </a:r>
            <a:r>
              <a:rPr lang="es-UY" altLang="en-US" sz="72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7200" dirty="0" err="1" smtClean="0">
                <a:solidFill>
                  <a:schemeClr val="accent2"/>
                </a:solidFill>
                <a:latin typeface="Segoe Print" pitchFamily="2" charset="0"/>
              </a:rPr>
              <a:t>seamróg</a:t>
            </a:r>
            <a:r>
              <a:rPr lang="es-UY" altLang="en-US" sz="7200" dirty="0" smtClean="0">
                <a:solidFill>
                  <a:schemeClr val="accent2"/>
                </a:solidFill>
                <a:latin typeface="Segoe Print" pitchFamily="2" charset="0"/>
              </a:rPr>
              <a:t>?</a:t>
            </a: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4046012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 3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00338" y="1600200"/>
            <a:ext cx="5986462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2: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7200" dirty="0" err="1" smtClean="0">
                <a:solidFill>
                  <a:schemeClr val="accent2"/>
                </a:solidFill>
                <a:latin typeface="Segoe Print" pitchFamily="2" charset="0"/>
              </a:rPr>
              <a:t>Cad</a:t>
            </a:r>
            <a:r>
              <a:rPr lang="es-UY" altLang="en-US" sz="7200" dirty="0" smtClean="0">
                <a:solidFill>
                  <a:schemeClr val="accent2"/>
                </a:solidFill>
                <a:latin typeface="Segoe Print" pitchFamily="2" charset="0"/>
              </a:rPr>
              <a:t> a </a:t>
            </a:r>
            <a:r>
              <a:rPr lang="es-UY" altLang="en-US" sz="7200" dirty="0" err="1" smtClean="0">
                <a:solidFill>
                  <a:schemeClr val="accent2"/>
                </a:solidFill>
                <a:latin typeface="Segoe Print" pitchFamily="2" charset="0"/>
              </a:rPr>
              <a:t>thugtar</a:t>
            </a:r>
            <a:r>
              <a:rPr lang="es-UY" altLang="en-US" sz="72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7200" dirty="0" err="1" smtClean="0">
                <a:solidFill>
                  <a:schemeClr val="accent2"/>
                </a:solidFill>
                <a:latin typeface="Segoe Print" pitchFamily="2" charset="0"/>
              </a:rPr>
              <a:t>ar</a:t>
            </a:r>
            <a:r>
              <a:rPr lang="es-UY" altLang="en-US" sz="72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7200" dirty="0" err="1" smtClean="0">
                <a:solidFill>
                  <a:schemeClr val="accent2"/>
                </a:solidFill>
                <a:latin typeface="Segoe Print" pitchFamily="2" charset="0"/>
              </a:rPr>
              <a:t>chaora</a:t>
            </a:r>
            <a:r>
              <a:rPr lang="es-UY" altLang="en-US" sz="72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7200" dirty="0" err="1" smtClean="0">
                <a:solidFill>
                  <a:schemeClr val="accent2"/>
                </a:solidFill>
                <a:latin typeface="Segoe Print" pitchFamily="2" charset="0"/>
              </a:rPr>
              <a:t>óg</a:t>
            </a:r>
            <a:r>
              <a:rPr lang="es-UY" altLang="en-US" sz="7200" dirty="0" smtClean="0">
                <a:solidFill>
                  <a:schemeClr val="accent2"/>
                </a:solidFill>
                <a:latin typeface="Segoe Print" pitchFamily="2" charset="0"/>
              </a:rPr>
              <a:t>?</a:t>
            </a: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4150191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79613" y="1916113"/>
            <a:ext cx="7056437" cy="2520950"/>
          </a:xfrm>
        </p:spPr>
        <p:txBody>
          <a:bodyPr/>
          <a:lstStyle/>
          <a:p>
            <a:pPr eaLnBrk="1" hangingPunct="1"/>
            <a:r>
              <a:rPr lang="es-ES" altLang="en-US" sz="9600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ES" altLang="en-US" sz="9600" dirty="0" smtClean="0">
                <a:solidFill>
                  <a:schemeClr val="accent2"/>
                </a:solidFill>
                <a:latin typeface="Abbess" pitchFamily="2" charset="0"/>
              </a:rPr>
              <a:t> 1</a:t>
            </a:r>
          </a:p>
        </p:txBody>
      </p:sp>
      <p:sp>
        <p:nvSpPr>
          <p:cNvPr id="3075" name="TextBox 2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 dirty="0">
                <a:solidFill>
                  <a:schemeClr val="accent2"/>
                </a:solidFill>
                <a:latin typeface="Segoe Print" pitchFamily="2" charset="0"/>
              </a:rPr>
              <a:t>© </a:t>
            </a:r>
            <a:r>
              <a:rPr lang="en-IE" altLang="en-US" sz="1400" b="1" dirty="0" err="1">
                <a:solidFill>
                  <a:schemeClr val="accent2"/>
                </a:solidFill>
                <a:latin typeface="Segoe Print" pitchFamily="2" charset="0"/>
              </a:rPr>
              <a:t>Seomra</a:t>
            </a:r>
            <a:r>
              <a:rPr lang="en-IE" altLang="en-US" sz="1400" b="1" dirty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n-IE" altLang="en-US" sz="1400" b="1" dirty="0" err="1">
                <a:solidFill>
                  <a:schemeClr val="accent2"/>
                </a:solidFill>
                <a:latin typeface="Segoe Print" pitchFamily="2" charset="0"/>
              </a:rPr>
              <a:t>Ranga</a:t>
            </a:r>
            <a:r>
              <a:rPr lang="en-IE" altLang="en-US" sz="1400" b="1" dirty="0">
                <a:solidFill>
                  <a:schemeClr val="accent2"/>
                </a:solidFill>
                <a:latin typeface="Segoe Print" pitchFamily="2" charset="0"/>
              </a:rPr>
              <a:t> 2016 www.seomraranga.com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 3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00338" y="1600200"/>
            <a:ext cx="5986462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3: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Cé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a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dúirt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, “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Rachaidh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tú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go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dtí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an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Bál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”?</a:t>
            </a: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2905900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 3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00338" y="1600200"/>
            <a:ext cx="5986462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4: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Cé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mhéad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imreoir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atá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ar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fhoireann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cispheile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?</a:t>
            </a: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726936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 3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00338" y="1600200"/>
            <a:ext cx="5986462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5: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7200" dirty="0" err="1" smtClean="0">
                <a:solidFill>
                  <a:schemeClr val="accent2"/>
                </a:solidFill>
                <a:latin typeface="Segoe Print" pitchFamily="2" charset="0"/>
              </a:rPr>
              <a:t>Céard</a:t>
            </a:r>
            <a:r>
              <a:rPr lang="es-UY" altLang="en-US" sz="7200" dirty="0" smtClean="0">
                <a:solidFill>
                  <a:schemeClr val="accent2"/>
                </a:solidFill>
                <a:latin typeface="Segoe Print" pitchFamily="2" charset="0"/>
              </a:rPr>
              <a:t> é an </a:t>
            </a:r>
            <a:r>
              <a:rPr lang="es-UY" altLang="en-US" sz="7200" dirty="0" err="1" smtClean="0">
                <a:solidFill>
                  <a:schemeClr val="accent2"/>
                </a:solidFill>
                <a:latin typeface="Segoe Print" pitchFamily="2" charset="0"/>
              </a:rPr>
              <a:t>contae</a:t>
            </a:r>
            <a:r>
              <a:rPr lang="es-UY" altLang="en-US" sz="72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7200" dirty="0" err="1" smtClean="0">
                <a:solidFill>
                  <a:schemeClr val="accent2"/>
                </a:solidFill>
                <a:latin typeface="Segoe Print" pitchFamily="2" charset="0"/>
              </a:rPr>
              <a:t>is</a:t>
            </a:r>
            <a:r>
              <a:rPr lang="es-UY" altLang="en-US" sz="72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7200" dirty="0" err="1" smtClean="0">
                <a:solidFill>
                  <a:schemeClr val="accent2"/>
                </a:solidFill>
                <a:latin typeface="Segoe Print" pitchFamily="2" charset="0"/>
              </a:rPr>
              <a:t>lú</a:t>
            </a:r>
            <a:r>
              <a:rPr lang="es-UY" altLang="en-US" sz="7200" dirty="0" smtClean="0">
                <a:solidFill>
                  <a:schemeClr val="accent2"/>
                </a:solidFill>
                <a:latin typeface="Segoe Print" pitchFamily="2" charset="0"/>
              </a:rPr>
              <a:t> in </a:t>
            </a:r>
            <a:r>
              <a:rPr lang="es-UY" altLang="en-US" sz="7200" dirty="0" err="1" smtClean="0">
                <a:solidFill>
                  <a:schemeClr val="accent2"/>
                </a:solidFill>
                <a:latin typeface="Segoe Print" pitchFamily="2" charset="0"/>
              </a:rPr>
              <a:t>Éirinn</a:t>
            </a:r>
            <a:r>
              <a:rPr lang="es-UY" altLang="en-US" sz="7200" dirty="0" smtClean="0">
                <a:solidFill>
                  <a:schemeClr val="accent2"/>
                </a:solidFill>
                <a:latin typeface="Segoe Print" pitchFamily="2" charset="0"/>
              </a:rPr>
              <a:t>?</a:t>
            </a: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2762355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 3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00338" y="1600200"/>
            <a:ext cx="5986462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6: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6600" dirty="0" err="1" smtClean="0">
                <a:solidFill>
                  <a:schemeClr val="accent2"/>
                </a:solidFill>
                <a:latin typeface="Segoe Print" pitchFamily="2" charset="0"/>
              </a:rPr>
              <a:t>Cad</a:t>
            </a:r>
            <a:r>
              <a:rPr lang="es-UY" altLang="en-US" sz="6600" dirty="0" smtClean="0">
                <a:solidFill>
                  <a:schemeClr val="accent2"/>
                </a:solidFill>
                <a:latin typeface="Segoe Print" pitchFamily="2" charset="0"/>
              </a:rPr>
              <a:t> é an </a:t>
            </a:r>
            <a:r>
              <a:rPr lang="es-UY" altLang="en-US" sz="6600" dirty="0" err="1" smtClean="0">
                <a:solidFill>
                  <a:schemeClr val="accent2"/>
                </a:solidFill>
                <a:latin typeface="Segoe Print" pitchFamily="2" charset="0"/>
              </a:rPr>
              <a:t>séú</a:t>
            </a:r>
            <a:r>
              <a:rPr lang="es-UY" altLang="en-US" sz="66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600" dirty="0" err="1" smtClean="0">
                <a:solidFill>
                  <a:schemeClr val="accent2"/>
                </a:solidFill>
                <a:latin typeface="Segoe Print" pitchFamily="2" charset="0"/>
              </a:rPr>
              <a:t>phlainéad</a:t>
            </a:r>
            <a:r>
              <a:rPr lang="es-UY" altLang="en-US" sz="66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600" dirty="0" err="1" smtClean="0">
                <a:solidFill>
                  <a:schemeClr val="accent2"/>
                </a:solidFill>
                <a:latin typeface="Segoe Print" pitchFamily="2" charset="0"/>
              </a:rPr>
              <a:t>ón</a:t>
            </a:r>
            <a:r>
              <a:rPr lang="es-UY" altLang="en-US" sz="66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600" dirty="0" err="1" smtClean="0">
                <a:solidFill>
                  <a:schemeClr val="accent2"/>
                </a:solidFill>
                <a:latin typeface="Segoe Print" pitchFamily="2" charset="0"/>
              </a:rPr>
              <a:t>ngriain</a:t>
            </a:r>
            <a:r>
              <a:rPr lang="es-UY" altLang="en-US" sz="6600" dirty="0" smtClean="0">
                <a:solidFill>
                  <a:schemeClr val="accent2"/>
                </a:solidFill>
                <a:latin typeface="Segoe Print" pitchFamily="2" charset="0"/>
              </a:rPr>
              <a:t>?</a:t>
            </a: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1076812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1">
                    <a:lumMod val="50000"/>
                  </a:schemeClr>
                </a:solidFill>
                <a:latin typeface="Abbess" pitchFamily="2" charset="0"/>
              </a:rPr>
              <a:t>Seanfhocal</a:t>
            </a:r>
            <a:r>
              <a:rPr lang="es-UY" altLang="en-US" sz="6600" u="sng" dirty="0" smtClean="0">
                <a:solidFill>
                  <a:schemeClr val="accent1">
                    <a:lumMod val="50000"/>
                  </a:schemeClr>
                </a:solidFill>
                <a:latin typeface="Abbess" pitchFamily="2" charset="0"/>
              </a:rPr>
              <a:t> </a:t>
            </a:r>
            <a:r>
              <a:rPr lang="es-UY" altLang="en-US" sz="6600" u="sng" dirty="0">
                <a:solidFill>
                  <a:schemeClr val="accent1">
                    <a:lumMod val="50000"/>
                  </a:schemeClr>
                </a:solidFill>
                <a:latin typeface="Abbess" pitchFamily="2" charset="0"/>
              </a:rPr>
              <a:t>4</a:t>
            </a:r>
            <a:endParaRPr lang="es-UY" altLang="en-US" sz="6600" u="sng" dirty="0" smtClean="0">
              <a:solidFill>
                <a:schemeClr val="accent1">
                  <a:lumMod val="50000"/>
                </a:schemeClr>
              </a:solidFill>
              <a:latin typeface="Abbess" pitchFamily="2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71800" y="1772816"/>
            <a:ext cx="6089451" cy="4320480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6600" b="1" dirty="0" smtClean="0">
                <a:solidFill>
                  <a:schemeClr val="bg1"/>
                </a:solidFill>
                <a:latin typeface="Segoe Print" pitchFamily="2" charset="0"/>
              </a:rPr>
              <a:t>An té a </a:t>
            </a:r>
            <a:r>
              <a:rPr lang="es-UY" altLang="en-US" sz="6600" b="1" dirty="0" err="1" smtClean="0">
                <a:solidFill>
                  <a:schemeClr val="bg1"/>
                </a:solidFill>
                <a:latin typeface="Segoe Print" pitchFamily="2" charset="0"/>
              </a:rPr>
              <a:t>bhíonn</a:t>
            </a:r>
            <a:r>
              <a:rPr lang="es-UY" altLang="en-US" sz="6600" b="1" dirty="0" smtClean="0">
                <a:solidFill>
                  <a:schemeClr val="bg1"/>
                </a:solidFill>
                <a:latin typeface="Segoe Print" pitchFamily="2" charset="0"/>
              </a:rPr>
              <a:t> </a:t>
            </a:r>
            <a:r>
              <a:rPr lang="es-UY" altLang="en-US" sz="6600" b="1" dirty="0" err="1" smtClean="0">
                <a:solidFill>
                  <a:schemeClr val="bg1"/>
                </a:solidFill>
                <a:latin typeface="Segoe Print" pitchFamily="2" charset="0"/>
              </a:rPr>
              <a:t>siúlach</a:t>
            </a:r>
            <a:r>
              <a:rPr lang="es-UY" altLang="en-US" sz="6600" b="1" dirty="0" smtClean="0">
                <a:solidFill>
                  <a:schemeClr val="bg1"/>
                </a:solidFill>
                <a:latin typeface="Segoe Print" pitchFamily="2" charset="0"/>
              </a:rPr>
              <a:t>, </a:t>
            </a:r>
            <a:r>
              <a:rPr lang="es-UY" altLang="en-US" sz="6600" b="1" dirty="0" err="1" smtClean="0">
                <a:solidFill>
                  <a:schemeClr val="bg1"/>
                </a:solidFill>
                <a:latin typeface="Segoe Print" pitchFamily="2" charset="0"/>
              </a:rPr>
              <a:t>bíonn</a:t>
            </a:r>
            <a:r>
              <a:rPr lang="es-UY" altLang="en-US" sz="6600" b="1" dirty="0" smtClean="0">
                <a:solidFill>
                  <a:schemeClr val="bg1"/>
                </a:solidFill>
                <a:latin typeface="Segoe Print" pitchFamily="2" charset="0"/>
              </a:rPr>
              <a:t> sé </a:t>
            </a:r>
            <a:r>
              <a:rPr lang="es-UY" altLang="en-US" sz="6600" b="1" dirty="0" err="1" smtClean="0">
                <a:solidFill>
                  <a:schemeClr val="bg1"/>
                </a:solidFill>
                <a:latin typeface="Segoe Print" pitchFamily="2" charset="0"/>
              </a:rPr>
              <a:t>scéalach</a:t>
            </a:r>
            <a:endParaRPr lang="es-UY" altLang="en-US" sz="6600" dirty="0" smtClean="0">
              <a:solidFill>
                <a:schemeClr val="accent2"/>
              </a:solidFill>
              <a:latin typeface="Segoe Print" pitchFamily="2" charset="0"/>
            </a:endParaRP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3821187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79613" y="1916113"/>
            <a:ext cx="7056437" cy="2520950"/>
          </a:xfrm>
        </p:spPr>
        <p:txBody>
          <a:bodyPr/>
          <a:lstStyle/>
          <a:p>
            <a:pPr eaLnBrk="1" hangingPunct="1"/>
            <a:r>
              <a:rPr lang="es-ES" altLang="en-US" sz="9600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ES" altLang="en-US" sz="9600" dirty="0" smtClean="0">
                <a:solidFill>
                  <a:schemeClr val="accent2"/>
                </a:solidFill>
                <a:latin typeface="Abbess" pitchFamily="2" charset="0"/>
              </a:rPr>
              <a:t> 2: </a:t>
            </a:r>
            <a:r>
              <a:rPr lang="es-ES" altLang="en-US" sz="9600" dirty="0" err="1" smtClean="0">
                <a:solidFill>
                  <a:schemeClr val="accent2"/>
                </a:solidFill>
                <a:latin typeface="Abbess" pitchFamily="2" charset="0"/>
              </a:rPr>
              <a:t>Freagraí</a:t>
            </a:r>
            <a:endParaRPr lang="es-ES" altLang="en-US" sz="9600" dirty="0" smtClean="0">
              <a:solidFill>
                <a:schemeClr val="accent2"/>
              </a:solidFill>
              <a:latin typeface="Abbess" pitchFamily="2" charset="0"/>
            </a:endParaRPr>
          </a:p>
        </p:txBody>
      </p:sp>
      <p:sp>
        <p:nvSpPr>
          <p:cNvPr id="3075" name="TextBox 2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 dirty="0">
                <a:solidFill>
                  <a:schemeClr val="accent2"/>
                </a:solidFill>
                <a:latin typeface="Segoe Print" pitchFamily="2" charset="0"/>
              </a:rPr>
              <a:t>© </a:t>
            </a:r>
            <a:r>
              <a:rPr lang="en-IE" altLang="en-US" sz="1400" b="1" dirty="0" err="1">
                <a:solidFill>
                  <a:schemeClr val="accent2"/>
                </a:solidFill>
                <a:latin typeface="Segoe Print" pitchFamily="2" charset="0"/>
              </a:rPr>
              <a:t>Seomra</a:t>
            </a:r>
            <a:r>
              <a:rPr lang="en-IE" altLang="en-US" sz="1400" b="1" dirty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n-IE" altLang="en-US" sz="1400" b="1" dirty="0" err="1">
                <a:solidFill>
                  <a:schemeClr val="accent2"/>
                </a:solidFill>
                <a:latin typeface="Segoe Print" pitchFamily="2" charset="0"/>
              </a:rPr>
              <a:t>Ranga</a:t>
            </a:r>
            <a:r>
              <a:rPr lang="en-IE" altLang="en-US" sz="1400" b="1" dirty="0">
                <a:solidFill>
                  <a:schemeClr val="accent2"/>
                </a:solidFill>
                <a:latin typeface="Segoe Print" pitchFamily="2" charset="0"/>
              </a:rPr>
              <a:t>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2741978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 2: </a:t>
            </a:r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Freagraí</a:t>
            </a:r>
            <a:endParaRPr lang="es-UY" altLang="en-US" sz="6600" u="sng" dirty="0" smtClean="0">
              <a:solidFill>
                <a:schemeClr val="accent2"/>
              </a:solidFill>
              <a:latin typeface="Abbess" pitchFamily="2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00338" y="1600200"/>
            <a:ext cx="5986462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1: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5400" dirty="0" err="1" smtClean="0">
                <a:solidFill>
                  <a:schemeClr val="accent2"/>
                </a:solidFill>
                <a:latin typeface="Segoe Print" pitchFamily="2" charset="0"/>
              </a:rPr>
              <a:t>Agam</a:t>
            </a:r>
            <a:r>
              <a:rPr lang="es-UY" altLang="en-US" sz="5400" dirty="0" smtClean="0">
                <a:solidFill>
                  <a:schemeClr val="accent2"/>
                </a:solidFill>
                <a:latin typeface="Segoe Print" pitchFamily="2" charset="0"/>
              </a:rPr>
              <a:t>, </a:t>
            </a:r>
            <a:r>
              <a:rPr lang="es-UY" altLang="en-US" sz="5400" dirty="0" err="1" smtClean="0">
                <a:solidFill>
                  <a:schemeClr val="accent2"/>
                </a:solidFill>
                <a:latin typeface="Segoe Print" pitchFamily="2" charset="0"/>
              </a:rPr>
              <a:t>agat</a:t>
            </a:r>
            <a:r>
              <a:rPr lang="es-UY" altLang="en-US" sz="5400" dirty="0" smtClean="0">
                <a:solidFill>
                  <a:schemeClr val="accent2"/>
                </a:solidFill>
                <a:latin typeface="Segoe Print" pitchFamily="2" charset="0"/>
              </a:rPr>
              <a:t>, </a:t>
            </a:r>
            <a:r>
              <a:rPr lang="es-UY" altLang="en-US" sz="5400" dirty="0" err="1" smtClean="0">
                <a:solidFill>
                  <a:schemeClr val="accent2"/>
                </a:solidFill>
                <a:latin typeface="Segoe Print" pitchFamily="2" charset="0"/>
              </a:rPr>
              <a:t>aige</a:t>
            </a:r>
            <a:r>
              <a:rPr lang="es-UY" altLang="en-US" sz="5400" dirty="0" smtClean="0">
                <a:solidFill>
                  <a:schemeClr val="accent2"/>
                </a:solidFill>
                <a:latin typeface="Segoe Print" pitchFamily="2" charset="0"/>
              </a:rPr>
              <a:t>, ___, </a:t>
            </a:r>
            <a:r>
              <a:rPr lang="es-UY" altLang="en-US" sz="5400" dirty="0" err="1" smtClean="0">
                <a:solidFill>
                  <a:schemeClr val="accent2"/>
                </a:solidFill>
                <a:latin typeface="Segoe Print" pitchFamily="2" charset="0"/>
              </a:rPr>
              <a:t>againn</a:t>
            </a:r>
            <a:r>
              <a:rPr lang="es-UY" altLang="en-US" sz="5400" dirty="0" smtClean="0">
                <a:solidFill>
                  <a:schemeClr val="accent2"/>
                </a:solidFill>
                <a:latin typeface="Segoe Print" pitchFamily="2" charset="0"/>
              </a:rPr>
              <a:t>, </a:t>
            </a:r>
            <a:r>
              <a:rPr lang="es-UY" altLang="en-US" sz="5400" dirty="0" err="1" smtClean="0">
                <a:solidFill>
                  <a:schemeClr val="accent2"/>
                </a:solidFill>
                <a:latin typeface="Segoe Print" pitchFamily="2" charset="0"/>
              </a:rPr>
              <a:t>agaibh</a:t>
            </a:r>
            <a:r>
              <a:rPr lang="es-UY" altLang="en-US" sz="5400" dirty="0" smtClean="0">
                <a:solidFill>
                  <a:schemeClr val="accent2"/>
                </a:solidFill>
                <a:latin typeface="Segoe Print" pitchFamily="2" charset="0"/>
              </a:rPr>
              <a:t>, acu?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7200" b="1" dirty="0" err="1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Aici</a:t>
            </a:r>
            <a:endParaRPr lang="es-UY" altLang="en-US" sz="7200" b="1" dirty="0" smtClean="0">
              <a:solidFill>
                <a:schemeClr val="accent1">
                  <a:lumMod val="50000"/>
                </a:schemeClr>
              </a:solidFill>
              <a:latin typeface="Segoe Print" pitchFamily="2" charset="0"/>
            </a:endParaRP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321957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 2: </a:t>
            </a:r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Freagraí</a:t>
            </a:r>
            <a:endParaRPr lang="es-UY" altLang="en-US" sz="6600" u="sng" dirty="0" smtClean="0">
              <a:solidFill>
                <a:schemeClr val="accent2"/>
              </a:solidFill>
              <a:latin typeface="Abbess" pitchFamily="2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55776" y="1600200"/>
            <a:ext cx="6131024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2: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Cén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mhí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atá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i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ndiaidh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mhí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Eanáir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?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7200" b="1" dirty="0" err="1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Feabhra</a:t>
            </a:r>
            <a:endParaRPr lang="es-UY" altLang="en-US" sz="7200" b="1" dirty="0" smtClean="0">
              <a:solidFill>
                <a:schemeClr val="accent1">
                  <a:lumMod val="50000"/>
                </a:schemeClr>
              </a:solidFill>
              <a:latin typeface="Segoe Print" pitchFamily="2" charset="0"/>
            </a:endParaRP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2840289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 2: </a:t>
            </a:r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Freagraí</a:t>
            </a:r>
            <a:endParaRPr lang="es-UY" altLang="en-US" sz="6600" u="sng" dirty="0" smtClean="0">
              <a:solidFill>
                <a:schemeClr val="accent2"/>
              </a:solidFill>
              <a:latin typeface="Abbess" pitchFamily="2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83768" y="1600200"/>
            <a:ext cx="6203032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3: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Bhí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Niall Ó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hÓráin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mar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bhall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de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cén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grúpa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ceoil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?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6000" b="1" dirty="0" err="1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One</a:t>
            </a:r>
            <a:r>
              <a:rPr lang="es-UY" altLang="en-US" sz="6000" b="1" dirty="0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 </a:t>
            </a:r>
            <a:r>
              <a:rPr lang="es-UY" altLang="en-US" sz="6000" b="1" dirty="0" err="1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Direction</a:t>
            </a:r>
            <a:endParaRPr lang="es-UY" altLang="en-US" sz="6000" b="1" dirty="0" smtClean="0">
              <a:solidFill>
                <a:schemeClr val="accent1">
                  <a:lumMod val="50000"/>
                </a:schemeClr>
              </a:solidFill>
              <a:latin typeface="Segoe Print" pitchFamily="2" charset="0"/>
            </a:endParaRP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65556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 2: </a:t>
            </a:r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Freagraí</a:t>
            </a:r>
            <a:endParaRPr lang="es-UY" altLang="en-US" sz="6600" u="sng" dirty="0" smtClean="0">
              <a:solidFill>
                <a:schemeClr val="accent2"/>
              </a:solidFill>
              <a:latin typeface="Abbess" pitchFamily="2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00338" y="1600200"/>
            <a:ext cx="5986462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4: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7200" dirty="0" err="1" smtClean="0">
                <a:solidFill>
                  <a:schemeClr val="accent2"/>
                </a:solidFill>
                <a:latin typeface="Segoe Print" pitchFamily="2" charset="0"/>
              </a:rPr>
              <a:t>Céard</a:t>
            </a:r>
            <a:r>
              <a:rPr lang="es-UY" altLang="en-US" sz="72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7200" dirty="0" err="1" smtClean="0">
                <a:solidFill>
                  <a:schemeClr val="accent2"/>
                </a:solidFill>
                <a:latin typeface="Segoe Print" pitchFamily="2" charset="0"/>
              </a:rPr>
              <a:t>is</a:t>
            </a:r>
            <a:r>
              <a:rPr lang="es-UY" altLang="en-US" sz="7200" dirty="0" smtClean="0">
                <a:solidFill>
                  <a:schemeClr val="accent2"/>
                </a:solidFill>
                <a:latin typeface="Segoe Print" pitchFamily="2" charset="0"/>
              </a:rPr>
              <a:t> H</a:t>
            </a:r>
            <a:r>
              <a:rPr lang="es-UY" altLang="en-US" sz="7200" baseline="-25000" dirty="0" smtClean="0">
                <a:solidFill>
                  <a:schemeClr val="accent2"/>
                </a:solidFill>
                <a:latin typeface="Segoe Print" pitchFamily="2" charset="0"/>
              </a:rPr>
              <a:t>2</a:t>
            </a:r>
            <a:r>
              <a:rPr lang="es-UY" altLang="en-US" sz="7200" dirty="0" smtClean="0">
                <a:solidFill>
                  <a:schemeClr val="accent2"/>
                </a:solidFill>
                <a:latin typeface="Segoe Print" pitchFamily="2" charset="0"/>
              </a:rPr>
              <a:t>O </a:t>
            </a:r>
            <a:r>
              <a:rPr lang="es-UY" altLang="en-US" sz="7200" dirty="0" err="1" smtClean="0">
                <a:solidFill>
                  <a:schemeClr val="accent2"/>
                </a:solidFill>
                <a:latin typeface="Segoe Print" pitchFamily="2" charset="0"/>
              </a:rPr>
              <a:t>ann</a:t>
            </a:r>
            <a:r>
              <a:rPr lang="es-UY" altLang="en-US" sz="7200" dirty="0" smtClean="0">
                <a:solidFill>
                  <a:schemeClr val="accent2"/>
                </a:solidFill>
                <a:latin typeface="Segoe Print" pitchFamily="2" charset="0"/>
              </a:rPr>
              <a:t>?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7200" b="1" dirty="0" err="1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Uisce</a:t>
            </a:r>
            <a:endParaRPr lang="es-UY" altLang="en-US" sz="7200" b="1" dirty="0" smtClean="0">
              <a:solidFill>
                <a:schemeClr val="accent1">
                  <a:lumMod val="50000"/>
                </a:schemeClr>
              </a:solidFill>
              <a:latin typeface="Segoe Print" pitchFamily="2" charset="0"/>
            </a:endParaRP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3099763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smtClean="0">
                <a:solidFill>
                  <a:schemeClr val="accent2"/>
                </a:solidFill>
                <a:latin typeface="Abbess" pitchFamily="2" charset="0"/>
              </a:rPr>
              <a:t>Babhta 1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00338" y="1600200"/>
            <a:ext cx="5986462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1: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7200" dirty="0" err="1" smtClean="0">
                <a:solidFill>
                  <a:schemeClr val="accent2"/>
                </a:solidFill>
                <a:latin typeface="Segoe Print" pitchFamily="2" charset="0"/>
              </a:rPr>
              <a:t>Cé</a:t>
            </a:r>
            <a:r>
              <a:rPr lang="es-UY" altLang="en-US" sz="72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7200" dirty="0" err="1" smtClean="0">
                <a:solidFill>
                  <a:schemeClr val="accent2"/>
                </a:solidFill>
                <a:latin typeface="Segoe Print" pitchFamily="2" charset="0"/>
              </a:rPr>
              <a:t>mhéad</a:t>
            </a:r>
            <a:r>
              <a:rPr lang="es-UY" altLang="en-US" sz="72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7200" dirty="0" err="1" smtClean="0">
                <a:solidFill>
                  <a:schemeClr val="accent2"/>
                </a:solidFill>
                <a:latin typeface="Segoe Print" pitchFamily="2" charset="0"/>
              </a:rPr>
              <a:t>cos</a:t>
            </a:r>
            <a:r>
              <a:rPr lang="es-UY" altLang="en-US" sz="72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7200" dirty="0" err="1" smtClean="0">
                <a:solidFill>
                  <a:schemeClr val="accent2"/>
                </a:solidFill>
                <a:latin typeface="Segoe Print" pitchFamily="2" charset="0"/>
              </a:rPr>
              <a:t>atá</a:t>
            </a:r>
            <a:r>
              <a:rPr lang="es-UY" altLang="en-US" sz="72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7200" dirty="0" err="1" smtClean="0">
                <a:solidFill>
                  <a:schemeClr val="accent2"/>
                </a:solidFill>
                <a:latin typeface="Segoe Print" pitchFamily="2" charset="0"/>
              </a:rPr>
              <a:t>ag</a:t>
            </a:r>
            <a:r>
              <a:rPr lang="es-UY" altLang="en-US" sz="72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7200" dirty="0" err="1" smtClean="0">
                <a:solidFill>
                  <a:schemeClr val="accent2"/>
                </a:solidFill>
                <a:latin typeface="Segoe Print" pitchFamily="2" charset="0"/>
              </a:rPr>
              <a:t>bó</a:t>
            </a:r>
            <a:r>
              <a:rPr lang="es-UY" altLang="en-US" sz="7200" dirty="0" smtClean="0">
                <a:solidFill>
                  <a:schemeClr val="accent2"/>
                </a:solidFill>
                <a:latin typeface="Segoe Print" pitchFamily="2" charset="0"/>
              </a:rPr>
              <a:t>?</a:t>
            </a: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 2: </a:t>
            </a:r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Freagraí</a:t>
            </a:r>
            <a:endParaRPr lang="es-UY" altLang="en-US" sz="6600" u="sng" dirty="0" smtClean="0">
              <a:solidFill>
                <a:schemeClr val="accent2"/>
              </a:solidFill>
              <a:latin typeface="Abbess" pitchFamily="2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95736" y="1600200"/>
            <a:ext cx="6491064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5: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Cén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spórt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a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imríonn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Serena Williams?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7200" b="1" dirty="0" err="1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Leadóg</a:t>
            </a:r>
            <a:endParaRPr lang="es-UY" altLang="en-US" sz="7200" b="1" dirty="0" smtClean="0">
              <a:solidFill>
                <a:schemeClr val="accent1">
                  <a:lumMod val="50000"/>
                </a:schemeClr>
              </a:solidFill>
              <a:latin typeface="Segoe Print" pitchFamily="2" charset="0"/>
            </a:endParaRP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1673915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 2: </a:t>
            </a:r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Freagraí</a:t>
            </a:r>
            <a:endParaRPr lang="es-UY" altLang="en-US" sz="6600" u="sng" dirty="0" smtClean="0">
              <a:solidFill>
                <a:schemeClr val="accent2"/>
              </a:solidFill>
              <a:latin typeface="Abbess" pitchFamily="2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7704" y="1600200"/>
            <a:ext cx="6779096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6: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De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ghnáth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,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c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én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chuid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den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chorp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ar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a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gcaitear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fáinne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?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7200" b="1" dirty="0" err="1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Méar</a:t>
            </a:r>
            <a:endParaRPr lang="es-UY" altLang="en-US" sz="7200" b="1" dirty="0" smtClean="0">
              <a:solidFill>
                <a:schemeClr val="accent1">
                  <a:lumMod val="50000"/>
                </a:schemeClr>
              </a:solidFill>
              <a:latin typeface="Segoe Print" pitchFamily="2" charset="0"/>
            </a:endParaRP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1683592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1">
                    <a:lumMod val="50000"/>
                  </a:schemeClr>
                </a:solidFill>
                <a:latin typeface="Abbess" pitchFamily="2" charset="0"/>
              </a:rPr>
              <a:t>Seanfhocal</a:t>
            </a:r>
            <a:r>
              <a:rPr lang="es-UY" altLang="en-US" sz="6600" u="sng" dirty="0" smtClean="0">
                <a:solidFill>
                  <a:schemeClr val="accent1">
                    <a:lumMod val="50000"/>
                  </a:schemeClr>
                </a:solidFill>
                <a:latin typeface="Abbess" pitchFamily="2" charset="0"/>
              </a:rPr>
              <a:t> 5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71800" y="1772816"/>
            <a:ext cx="6089451" cy="4320480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8000" b="1" dirty="0" err="1" smtClean="0">
                <a:solidFill>
                  <a:schemeClr val="bg1"/>
                </a:solidFill>
                <a:latin typeface="Segoe Print" pitchFamily="2" charset="0"/>
              </a:rPr>
              <a:t>Beatha</a:t>
            </a:r>
            <a:r>
              <a:rPr lang="es-UY" altLang="en-US" sz="8000" b="1" dirty="0" smtClean="0">
                <a:solidFill>
                  <a:schemeClr val="bg1"/>
                </a:solidFill>
                <a:latin typeface="Segoe Print" pitchFamily="2" charset="0"/>
              </a:rPr>
              <a:t> </a:t>
            </a:r>
            <a:r>
              <a:rPr lang="es-UY" altLang="en-US" sz="8000" b="1" dirty="0" err="1" smtClean="0">
                <a:solidFill>
                  <a:schemeClr val="bg1"/>
                </a:solidFill>
                <a:latin typeface="Segoe Print" pitchFamily="2" charset="0"/>
              </a:rPr>
              <a:t>teanga</a:t>
            </a:r>
            <a:r>
              <a:rPr lang="es-UY" altLang="en-US" sz="8000" b="1" dirty="0" smtClean="0">
                <a:solidFill>
                  <a:schemeClr val="bg1"/>
                </a:solidFill>
                <a:latin typeface="Segoe Print" pitchFamily="2" charset="0"/>
              </a:rPr>
              <a:t> í a </a:t>
            </a:r>
            <a:r>
              <a:rPr lang="es-UY" altLang="en-US" sz="8000" b="1" dirty="0" err="1" smtClean="0">
                <a:solidFill>
                  <a:schemeClr val="bg1"/>
                </a:solidFill>
                <a:latin typeface="Segoe Print" pitchFamily="2" charset="0"/>
              </a:rPr>
              <a:t>labhairt</a:t>
            </a:r>
            <a:endParaRPr lang="es-UY" altLang="en-US" sz="8000" dirty="0" smtClean="0">
              <a:solidFill>
                <a:schemeClr val="accent2"/>
              </a:solidFill>
              <a:latin typeface="Segoe Print" pitchFamily="2" charset="0"/>
            </a:endParaRP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2468767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79613" y="1916113"/>
            <a:ext cx="7056437" cy="2520950"/>
          </a:xfrm>
        </p:spPr>
        <p:txBody>
          <a:bodyPr/>
          <a:lstStyle/>
          <a:p>
            <a:pPr eaLnBrk="1" hangingPunct="1"/>
            <a:r>
              <a:rPr lang="es-ES" altLang="en-US" sz="9600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ES" altLang="en-US" sz="9600" dirty="0" smtClean="0">
                <a:solidFill>
                  <a:schemeClr val="accent2"/>
                </a:solidFill>
                <a:latin typeface="Abbess" pitchFamily="2" charset="0"/>
              </a:rPr>
              <a:t> 4</a:t>
            </a:r>
          </a:p>
        </p:txBody>
      </p:sp>
      <p:sp>
        <p:nvSpPr>
          <p:cNvPr id="3075" name="TextBox 2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 dirty="0">
                <a:solidFill>
                  <a:schemeClr val="accent2"/>
                </a:solidFill>
                <a:latin typeface="Segoe Print" pitchFamily="2" charset="0"/>
              </a:rPr>
              <a:t>© </a:t>
            </a:r>
            <a:r>
              <a:rPr lang="en-IE" altLang="en-US" sz="1400" b="1" dirty="0" err="1">
                <a:solidFill>
                  <a:schemeClr val="accent2"/>
                </a:solidFill>
                <a:latin typeface="Segoe Print" pitchFamily="2" charset="0"/>
              </a:rPr>
              <a:t>Seomra</a:t>
            </a:r>
            <a:r>
              <a:rPr lang="en-IE" altLang="en-US" sz="1400" b="1" dirty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n-IE" altLang="en-US" sz="1400" b="1" dirty="0" err="1">
                <a:solidFill>
                  <a:schemeClr val="accent2"/>
                </a:solidFill>
                <a:latin typeface="Segoe Print" pitchFamily="2" charset="0"/>
              </a:rPr>
              <a:t>Ranga</a:t>
            </a:r>
            <a:r>
              <a:rPr lang="en-IE" altLang="en-US" sz="1400" b="1" dirty="0">
                <a:solidFill>
                  <a:schemeClr val="accent2"/>
                </a:solidFill>
                <a:latin typeface="Segoe Print" pitchFamily="2" charset="0"/>
              </a:rPr>
              <a:t>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31014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 4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00338" y="1600200"/>
            <a:ext cx="5986462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1: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7200" dirty="0" err="1" smtClean="0">
                <a:solidFill>
                  <a:schemeClr val="accent2"/>
                </a:solidFill>
                <a:latin typeface="Segoe Print" pitchFamily="2" charset="0"/>
              </a:rPr>
              <a:t>Cé</a:t>
            </a:r>
            <a:r>
              <a:rPr lang="es-UY" altLang="en-US" sz="72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7200" dirty="0" err="1" smtClean="0">
                <a:solidFill>
                  <a:schemeClr val="accent2"/>
                </a:solidFill>
                <a:latin typeface="Segoe Print" pitchFamily="2" charset="0"/>
              </a:rPr>
              <a:t>mhéad</a:t>
            </a:r>
            <a:r>
              <a:rPr lang="es-UY" altLang="en-US" sz="72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7200" dirty="0" err="1" smtClean="0">
                <a:solidFill>
                  <a:schemeClr val="accent2"/>
                </a:solidFill>
                <a:latin typeface="Segoe Print" pitchFamily="2" charset="0"/>
              </a:rPr>
              <a:t>lá</a:t>
            </a:r>
            <a:r>
              <a:rPr lang="es-UY" altLang="en-US" sz="72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7200" dirty="0" err="1" smtClean="0">
                <a:solidFill>
                  <a:schemeClr val="accent2"/>
                </a:solidFill>
                <a:latin typeface="Segoe Print" pitchFamily="2" charset="0"/>
              </a:rPr>
              <a:t>atá</a:t>
            </a:r>
            <a:r>
              <a:rPr lang="es-UY" altLang="en-US" sz="7200" dirty="0" smtClean="0">
                <a:solidFill>
                  <a:schemeClr val="accent2"/>
                </a:solidFill>
                <a:latin typeface="Segoe Print" pitchFamily="2" charset="0"/>
              </a:rPr>
              <a:t> i Mí </a:t>
            </a:r>
            <a:r>
              <a:rPr lang="es-UY" altLang="en-US" sz="7200" dirty="0" err="1" smtClean="0">
                <a:solidFill>
                  <a:schemeClr val="accent2"/>
                </a:solidFill>
                <a:latin typeface="Segoe Print" pitchFamily="2" charset="0"/>
              </a:rPr>
              <a:t>Lunasa</a:t>
            </a:r>
            <a:r>
              <a:rPr lang="es-UY" altLang="en-US" sz="7200" dirty="0" smtClean="0">
                <a:solidFill>
                  <a:schemeClr val="accent2"/>
                </a:solidFill>
                <a:latin typeface="Segoe Print" pitchFamily="2" charset="0"/>
              </a:rPr>
              <a:t>?</a:t>
            </a: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4044454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 4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00338" y="1600200"/>
            <a:ext cx="5986462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2: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Cad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a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itheann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an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moncaí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mar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bhia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, de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ghnáth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?</a:t>
            </a: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1249072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 4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00338" y="1600200"/>
            <a:ext cx="5986462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3: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5000" dirty="0" err="1" smtClean="0">
                <a:solidFill>
                  <a:schemeClr val="accent2"/>
                </a:solidFill>
                <a:latin typeface="Segoe Print" pitchFamily="2" charset="0"/>
              </a:rPr>
              <a:t>Cén</a:t>
            </a:r>
            <a:r>
              <a:rPr lang="es-UY" altLang="en-US" sz="5000" dirty="0" smtClean="0">
                <a:solidFill>
                  <a:schemeClr val="accent2"/>
                </a:solidFill>
                <a:latin typeface="Segoe Print" pitchFamily="2" charset="0"/>
              </a:rPr>
              <a:t> t-</a:t>
            </a:r>
            <a:r>
              <a:rPr lang="es-UY" altLang="en-US" sz="5000" dirty="0" err="1" smtClean="0">
                <a:solidFill>
                  <a:schemeClr val="accent2"/>
                </a:solidFill>
                <a:latin typeface="Segoe Print" pitchFamily="2" charset="0"/>
              </a:rPr>
              <a:t>ainm</a:t>
            </a:r>
            <a:r>
              <a:rPr lang="es-UY" altLang="en-US" sz="5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5000" dirty="0" err="1" smtClean="0">
                <a:solidFill>
                  <a:schemeClr val="accent2"/>
                </a:solidFill>
                <a:latin typeface="Segoe Print" pitchFamily="2" charset="0"/>
              </a:rPr>
              <a:t>atá</a:t>
            </a:r>
            <a:r>
              <a:rPr lang="es-UY" altLang="en-US" sz="5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5000" dirty="0" err="1" smtClean="0">
                <a:solidFill>
                  <a:schemeClr val="accent2"/>
                </a:solidFill>
                <a:latin typeface="Segoe Print" pitchFamily="2" charset="0"/>
              </a:rPr>
              <a:t>ar</a:t>
            </a:r>
            <a:r>
              <a:rPr lang="es-UY" altLang="en-US" sz="5000" dirty="0" smtClean="0">
                <a:solidFill>
                  <a:schemeClr val="accent2"/>
                </a:solidFill>
                <a:latin typeface="Segoe Print" pitchFamily="2" charset="0"/>
              </a:rPr>
              <a:t> an </a:t>
            </a:r>
            <a:r>
              <a:rPr lang="es-UY" altLang="en-US" sz="5000" dirty="0" err="1" smtClean="0">
                <a:solidFill>
                  <a:schemeClr val="accent2"/>
                </a:solidFill>
                <a:latin typeface="Segoe Print" pitchFamily="2" charset="0"/>
              </a:rPr>
              <a:t>scannán</a:t>
            </a:r>
            <a:r>
              <a:rPr lang="es-UY" altLang="en-US" sz="5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5000" dirty="0" err="1" smtClean="0">
                <a:solidFill>
                  <a:schemeClr val="accent2"/>
                </a:solidFill>
                <a:latin typeface="Segoe Print" pitchFamily="2" charset="0"/>
              </a:rPr>
              <a:t>nua</a:t>
            </a:r>
            <a:r>
              <a:rPr lang="es-UY" altLang="en-US" sz="5000" dirty="0" smtClean="0">
                <a:solidFill>
                  <a:schemeClr val="accent2"/>
                </a:solidFill>
                <a:latin typeface="Segoe Print" pitchFamily="2" charset="0"/>
              </a:rPr>
              <a:t> le “</a:t>
            </a:r>
            <a:r>
              <a:rPr lang="es-UY" altLang="en-US" sz="5000" dirty="0" err="1" smtClean="0">
                <a:solidFill>
                  <a:schemeClr val="accent2"/>
                </a:solidFill>
                <a:latin typeface="Segoe Print" pitchFamily="2" charset="0"/>
              </a:rPr>
              <a:t>Alvin</a:t>
            </a:r>
            <a:r>
              <a:rPr lang="es-UY" altLang="en-US" sz="5000" dirty="0" smtClean="0">
                <a:solidFill>
                  <a:schemeClr val="accent2"/>
                </a:solidFill>
                <a:latin typeface="Segoe Print" pitchFamily="2" charset="0"/>
              </a:rPr>
              <a:t> &amp; </a:t>
            </a:r>
            <a:r>
              <a:rPr lang="es-UY" altLang="en-US" sz="5000" dirty="0" err="1" smtClean="0">
                <a:solidFill>
                  <a:schemeClr val="accent2"/>
                </a:solidFill>
                <a:latin typeface="Segoe Print" pitchFamily="2" charset="0"/>
              </a:rPr>
              <a:t>the</a:t>
            </a:r>
            <a:r>
              <a:rPr lang="es-UY" altLang="en-US" sz="5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5000" dirty="0" err="1" smtClean="0">
                <a:solidFill>
                  <a:schemeClr val="accent2"/>
                </a:solidFill>
                <a:latin typeface="Segoe Print" pitchFamily="2" charset="0"/>
              </a:rPr>
              <a:t>Chipmunks</a:t>
            </a:r>
            <a:r>
              <a:rPr lang="es-UY" altLang="en-US" sz="5000" dirty="0" smtClean="0">
                <a:solidFill>
                  <a:schemeClr val="accent2"/>
                </a:solidFill>
                <a:latin typeface="Segoe Print" pitchFamily="2" charset="0"/>
              </a:rPr>
              <a:t>”?</a:t>
            </a: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231206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 4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00338" y="1600200"/>
            <a:ext cx="5986462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4: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Ainmnigh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an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chéad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fhear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a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sheas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ar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an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ngealach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?</a:t>
            </a: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261105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 4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00338" y="1600200"/>
            <a:ext cx="5986462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5: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5400" dirty="0" err="1" smtClean="0">
                <a:solidFill>
                  <a:schemeClr val="accent2"/>
                </a:solidFill>
                <a:latin typeface="Segoe Print" pitchFamily="2" charset="0"/>
              </a:rPr>
              <a:t>Críochnaigh</a:t>
            </a:r>
            <a:r>
              <a:rPr lang="es-UY" altLang="en-US" sz="5400" dirty="0" smtClean="0">
                <a:solidFill>
                  <a:schemeClr val="accent2"/>
                </a:solidFill>
                <a:latin typeface="Segoe Print" pitchFamily="2" charset="0"/>
              </a:rPr>
              <a:t> an </a:t>
            </a:r>
            <a:r>
              <a:rPr lang="es-UY" altLang="en-US" sz="5400" dirty="0" err="1" smtClean="0">
                <a:solidFill>
                  <a:schemeClr val="accent2"/>
                </a:solidFill>
                <a:latin typeface="Segoe Print" pitchFamily="2" charset="0"/>
              </a:rPr>
              <a:t>seanfhocal</a:t>
            </a:r>
            <a:r>
              <a:rPr lang="es-UY" altLang="en-US" sz="5400" dirty="0" smtClean="0">
                <a:solidFill>
                  <a:schemeClr val="accent2"/>
                </a:solidFill>
                <a:latin typeface="Segoe Print" pitchFamily="2" charset="0"/>
              </a:rPr>
              <a:t>: “</a:t>
            </a:r>
            <a:r>
              <a:rPr lang="es-UY" altLang="en-US" sz="5400" dirty="0" err="1" smtClean="0">
                <a:solidFill>
                  <a:schemeClr val="accent2"/>
                </a:solidFill>
                <a:latin typeface="Segoe Print" pitchFamily="2" charset="0"/>
              </a:rPr>
              <a:t>Is</a:t>
            </a:r>
            <a:r>
              <a:rPr lang="es-UY" altLang="en-US" sz="54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5400" dirty="0" err="1" smtClean="0">
                <a:solidFill>
                  <a:schemeClr val="accent2"/>
                </a:solidFill>
                <a:latin typeface="Segoe Print" pitchFamily="2" charset="0"/>
              </a:rPr>
              <a:t>binn</a:t>
            </a:r>
            <a:r>
              <a:rPr lang="es-UY" altLang="en-US" sz="54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5400" dirty="0" err="1" smtClean="0">
                <a:solidFill>
                  <a:schemeClr val="accent2"/>
                </a:solidFill>
                <a:latin typeface="Segoe Print" pitchFamily="2" charset="0"/>
              </a:rPr>
              <a:t>béal</a:t>
            </a:r>
            <a:r>
              <a:rPr lang="es-UY" altLang="en-US" sz="54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5400" dirty="0" err="1" smtClean="0">
                <a:solidFill>
                  <a:schemeClr val="accent2"/>
                </a:solidFill>
                <a:latin typeface="Segoe Print" pitchFamily="2" charset="0"/>
              </a:rPr>
              <a:t>ina</a:t>
            </a:r>
            <a:r>
              <a:rPr lang="es-UY" altLang="en-US" sz="5400" dirty="0" smtClean="0">
                <a:solidFill>
                  <a:schemeClr val="accent2"/>
                </a:solidFill>
                <a:latin typeface="Segoe Print" pitchFamily="2" charset="0"/>
              </a:rPr>
              <a:t> _____” </a:t>
            </a: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3273994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 4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00338" y="1600200"/>
            <a:ext cx="5986462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6: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5000" dirty="0" err="1" smtClean="0">
                <a:solidFill>
                  <a:schemeClr val="accent2"/>
                </a:solidFill>
                <a:latin typeface="Segoe Print" pitchFamily="2" charset="0"/>
              </a:rPr>
              <a:t>Cuir</a:t>
            </a:r>
            <a:r>
              <a:rPr lang="es-UY" altLang="en-US" sz="5000" dirty="0" smtClean="0">
                <a:solidFill>
                  <a:schemeClr val="accent2"/>
                </a:solidFill>
                <a:latin typeface="Segoe Print" pitchFamily="2" charset="0"/>
              </a:rPr>
              <a:t> na </a:t>
            </a:r>
            <a:r>
              <a:rPr lang="es-UY" altLang="en-US" sz="5000" dirty="0" err="1" smtClean="0">
                <a:solidFill>
                  <a:schemeClr val="accent2"/>
                </a:solidFill>
                <a:latin typeface="Segoe Print" pitchFamily="2" charset="0"/>
              </a:rPr>
              <a:t>focail</a:t>
            </a:r>
            <a:r>
              <a:rPr lang="es-UY" altLang="en-US" sz="5000" dirty="0" smtClean="0">
                <a:solidFill>
                  <a:schemeClr val="accent2"/>
                </a:solidFill>
                <a:latin typeface="Segoe Print" pitchFamily="2" charset="0"/>
              </a:rPr>
              <a:t> seo in </a:t>
            </a:r>
            <a:r>
              <a:rPr lang="es-UY" altLang="en-US" sz="5000" dirty="0" err="1" smtClean="0">
                <a:solidFill>
                  <a:schemeClr val="accent2"/>
                </a:solidFill>
                <a:latin typeface="Segoe Print" pitchFamily="2" charset="0"/>
              </a:rPr>
              <a:t>ord</a:t>
            </a:r>
            <a:r>
              <a:rPr lang="es-UY" altLang="en-US" sz="5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5000" dirty="0" err="1" smtClean="0">
                <a:solidFill>
                  <a:schemeClr val="accent2"/>
                </a:solidFill>
                <a:latin typeface="Segoe Print" pitchFamily="2" charset="0"/>
              </a:rPr>
              <a:t>aibítre</a:t>
            </a:r>
            <a:r>
              <a:rPr lang="es-UY" altLang="en-US" sz="5000" dirty="0" smtClean="0">
                <a:solidFill>
                  <a:schemeClr val="accent2"/>
                </a:solidFill>
                <a:latin typeface="Segoe Print" pitchFamily="2" charset="0"/>
              </a:rPr>
              <a:t>: </a:t>
            </a:r>
            <a:r>
              <a:rPr lang="es-UY" altLang="en-US" sz="5000" dirty="0" err="1" smtClean="0">
                <a:solidFill>
                  <a:schemeClr val="accent2"/>
                </a:solidFill>
                <a:latin typeface="Segoe Print" pitchFamily="2" charset="0"/>
              </a:rPr>
              <a:t>séabra</a:t>
            </a:r>
            <a:r>
              <a:rPr lang="es-UY" altLang="en-US" sz="5000" dirty="0" smtClean="0">
                <a:solidFill>
                  <a:schemeClr val="accent2"/>
                </a:solidFill>
                <a:latin typeface="Segoe Print" pitchFamily="2" charset="0"/>
              </a:rPr>
              <a:t>, </a:t>
            </a:r>
            <a:r>
              <a:rPr lang="es-UY" altLang="en-US" sz="5000" dirty="0" err="1" smtClean="0">
                <a:solidFill>
                  <a:schemeClr val="accent2"/>
                </a:solidFill>
                <a:latin typeface="Segoe Print" pitchFamily="2" charset="0"/>
              </a:rPr>
              <a:t>cat</a:t>
            </a:r>
            <a:r>
              <a:rPr lang="es-UY" altLang="en-US" sz="5000" dirty="0" smtClean="0">
                <a:solidFill>
                  <a:schemeClr val="accent2"/>
                </a:solidFill>
                <a:latin typeface="Segoe Print" pitchFamily="2" charset="0"/>
              </a:rPr>
              <a:t>, </a:t>
            </a:r>
            <a:r>
              <a:rPr lang="es-UY" altLang="en-US" sz="5000" dirty="0" err="1" smtClean="0">
                <a:solidFill>
                  <a:schemeClr val="accent2"/>
                </a:solidFill>
                <a:latin typeface="Segoe Print" pitchFamily="2" charset="0"/>
              </a:rPr>
              <a:t>asal</a:t>
            </a:r>
            <a:r>
              <a:rPr lang="es-UY" altLang="en-US" sz="5000" dirty="0" smtClean="0">
                <a:solidFill>
                  <a:schemeClr val="accent2"/>
                </a:solidFill>
                <a:latin typeface="Segoe Print" pitchFamily="2" charset="0"/>
              </a:rPr>
              <a:t>, </a:t>
            </a:r>
            <a:r>
              <a:rPr lang="es-UY" altLang="en-US" sz="5000" dirty="0" err="1" smtClean="0">
                <a:solidFill>
                  <a:schemeClr val="accent2"/>
                </a:solidFill>
                <a:latin typeface="Segoe Print" pitchFamily="2" charset="0"/>
              </a:rPr>
              <a:t>capall</a:t>
            </a:r>
            <a:r>
              <a:rPr lang="es-UY" altLang="en-US" sz="5000" dirty="0" smtClean="0">
                <a:solidFill>
                  <a:schemeClr val="accent2"/>
                </a:solidFill>
                <a:latin typeface="Segoe Print" pitchFamily="2" charset="0"/>
              </a:rPr>
              <a:t>, </a:t>
            </a:r>
            <a:r>
              <a:rPr lang="es-UY" altLang="en-US" sz="5000" dirty="0" err="1" smtClean="0">
                <a:solidFill>
                  <a:schemeClr val="accent2"/>
                </a:solidFill>
                <a:latin typeface="Segoe Print" pitchFamily="2" charset="0"/>
              </a:rPr>
              <a:t>madra</a:t>
            </a:r>
            <a:endParaRPr lang="es-UY" altLang="en-US" sz="5000" dirty="0" smtClean="0">
              <a:solidFill>
                <a:schemeClr val="accent2"/>
              </a:solidFill>
              <a:latin typeface="Segoe Print" pitchFamily="2" charset="0"/>
            </a:endParaRP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1406536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smtClean="0">
                <a:solidFill>
                  <a:schemeClr val="accent2"/>
                </a:solidFill>
                <a:latin typeface="Abbess" pitchFamily="2" charset="0"/>
              </a:rPr>
              <a:t>Babhta 1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83768" y="1600200"/>
            <a:ext cx="6203032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2: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7200" dirty="0" err="1" smtClean="0">
                <a:solidFill>
                  <a:schemeClr val="accent2"/>
                </a:solidFill>
                <a:latin typeface="Segoe Print" pitchFamily="2" charset="0"/>
              </a:rPr>
              <a:t>Cén</a:t>
            </a:r>
            <a:r>
              <a:rPr lang="es-UY" altLang="en-US" sz="72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7200" dirty="0" err="1" smtClean="0">
                <a:solidFill>
                  <a:schemeClr val="accent2"/>
                </a:solidFill>
                <a:latin typeface="Segoe Print" pitchFamily="2" charset="0"/>
              </a:rPr>
              <a:t>litir</a:t>
            </a:r>
            <a:r>
              <a:rPr lang="es-UY" altLang="en-US" sz="72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7200" dirty="0" err="1" smtClean="0">
                <a:solidFill>
                  <a:schemeClr val="accent2"/>
                </a:solidFill>
                <a:latin typeface="Segoe Print" pitchFamily="2" charset="0"/>
              </a:rPr>
              <a:t>atá</a:t>
            </a:r>
            <a:r>
              <a:rPr lang="es-UY" altLang="en-US" sz="72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7200" dirty="0" err="1" smtClean="0">
                <a:solidFill>
                  <a:schemeClr val="accent2"/>
                </a:solidFill>
                <a:latin typeface="Segoe Print" pitchFamily="2" charset="0"/>
              </a:rPr>
              <a:t>roimh</a:t>
            </a:r>
            <a:r>
              <a:rPr lang="es-UY" altLang="en-US" sz="7200" dirty="0" smtClean="0">
                <a:solidFill>
                  <a:schemeClr val="accent2"/>
                </a:solidFill>
                <a:latin typeface="Segoe Print" pitchFamily="2" charset="0"/>
              </a:rPr>
              <a:t> R san </a:t>
            </a:r>
            <a:r>
              <a:rPr lang="es-UY" altLang="en-US" sz="7200" dirty="0" err="1" smtClean="0">
                <a:solidFill>
                  <a:schemeClr val="accent2"/>
                </a:solidFill>
                <a:latin typeface="Segoe Print" pitchFamily="2" charset="0"/>
              </a:rPr>
              <a:t>aibítir</a:t>
            </a:r>
            <a:r>
              <a:rPr lang="es-UY" altLang="en-US" sz="7200" dirty="0" smtClean="0">
                <a:solidFill>
                  <a:schemeClr val="accent2"/>
                </a:solidFill>
                <a:latin typeface="Segoe Print" pitchFamily="2" charset="0"/>
              </a:rPr>
              <a:t>?</a:t>
            </a: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2669928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1">
                    <a:lumMod val="50000"/>
                  </a:schemeClr>
                </a:solidFill>
                <a:latin typeface="Abbess" pitchFamily="2" charset="0"/>
              </a:rPr>
              <a:t>Seanfhocal</a:t>
            </a:r>
            <a:r>
              <a:rPr lang="es-UY" altLang="en-US" sz="6600" u="sng" dirty="0" smtClean="0">
                <a:solidFill>
                  <a:schemeClr val="accent1">
                    <a:lumMod val="50000"/>
                  </a:schemeClr>
                </a:solidFill>
                <a:latin typeface="Abbess" pitchFamily="2" charset="0"/>
              </a:rPr>
              <a:t> </a:t>
            </a:r>
            <a:r>
              <a:rPr lang="es-UY" altLang="en-US" sz="6600" u="sng" dirty="0">
                <a:solidFill>
                  <a:schemeClr val="accent1">
                    <a:lumMod val="50000"/>
                  </a:schemeClr>
                </a:solidFill>
                <a:latin typeface="Abbess" pitchFamily="2" charset="0"/>
              </a:rPr>
              <a:t>6</a:t>
            </a:r>
            <a:endParaRPr lang="es-UY" altLang="en-US" sz="6600" u="sng" dirty="0" smtClean="0">
              <a:solidFill>
                <a:schemeClr val="accent1">
                  <a:lumMod val="50000"/>
                </a:schemeClr>
              </a:solidFill>
              <a:latin typeface="Abbess" pitchFamily="2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71800" y="1772816"/>
            <a:ext cx="6089451" cy="4320480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8000" b="1" dirty="0" err="1" smtClean="0">
                <a:solidFill>
                  <a:schemeClr val="bg1"/>
                </a:solidFill>
                <a:latin typeface="Segoe Print" pitchFamily="2" charset="0"/>
              </a:rPr>
              <a:t>Bíonn</a:t>
            </a:r>
            <a:r>
              <a:rPr lang="es-UY" altLang="en-US" sz="8000" b="1" dirty="0" smtClean="0">
                <a:solidFill>
                  <a:schemeClr val="bg1"/>
                </a:solidFill>
                <a:latin typeface="Segoe Print" pitchFamily="2" charset="0"/>
              </a:rPr>
              <a:t> an </a:t>
            </a:r>
            <a:r>
              <a:rPr lang="es-UY" altLang="en-US" sz="8000" b="1" dirty="0" err="1">
                <a:solidFill>
                  <a:schemeClr val="bg1"/>
                </a:solidFill>
                <a:latin typeface="Segoe Print" pitchFamily="2" charset="0"/>
              </a:rPr>
              <a:t>f</a:t>
            </a:r>
            <a:r>
              <a:rPr lang="es-UY" altLang="en-US" sz="8000" b="1" dirty="0" err="1" smtClean="0">
                <a:solidFill>
                  <a:schemeClr val="bg1"/>
                </a:solidFill>
                <a:latin typeface="Segoe Print" pitchFamily="2" charset="0"/>
              </a:rPr>
              <a:t>hírinne</a:t>
            </a:r>
            <a:r>
              <a:rPr lang="es-UY" altLang="en-US" sz="8000" b="1" dirty="0" smtClean="0">
                <a:solidFill>
                  <a:schemeClr val="bg1"/>
                </a:solidFill>
                <a:latin typeface="Segoe Print" pitchFamily="2" charset="0"/>
              </a:rPr>
              <a:t> </a:t>
            </a:r>
            <a:r>
              <a:rPr lang="es-UY" altLang="en-US" sz="8000" b="1" dirty="0" err="1" smtClean="0">
                <a:solidFill>
                  <a:schemeClr val="bg1"/>
                </a:solidFill>
                <a:latin typeface="Segoe Print" pitchFamily="2" charset="0"/>
              </a:rPr>
              <a:t>searbh</a:t>
            </a:r>
            <a:endParaRPr lang="es-UY" altLang="en-US" sz="8000" dirty="0" smtClean="0">
              <a:solidFill>
                <a:schemeClr val="accent2"/>
              </a:solidFill>
              <a:latin typeface="Segoe Print" pitchFamily="2" charset="0"/>
            </a:endParaRP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1556244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79613" y="1916113"/>
            <a:ext cx="7056437" cy="2520950"/>
          </a:xfrm>
        </p:spPr>
        <p:txBody>
          <a:bodyPr/>
          <a:lstStyle/>
          <a:p>
            <a:pPr eaLnBrk="1" hangingPunct="1"/>
            <a:r>
              <a:rPr lang="es-ES" altLang="en-US" sz="9600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ES" altLang="en-US" sz="9600" dirty="0" smtClean="0">
                <a:solidFill>
                  <a:schemeClr val="accent2"/>
                </a:solidFill>
                <a:latin typeface="Abbess" pitchFamily="2" charset="0"/>
              </a:rPr>
              <a:t> 3: </a:t>
            </a:r>
            <a:r>
              <a:rPr lang="es-ES" altLang="en-US" sz="9600" dirty="0" err="1" smtClean="0">
                <a:solidFill>
                  <a:schemeClr val="accent2"/>
                </a:solidFill>
                <a:latin typeface="Abbess" pitchFamily="2" charset="0"/>
              </a:rPr>
              <a:t>Freagraí</a:t>
            </a:r>
            <a:endParaRPr lang="es-ES" altLang="en-US" sz="9600" dirty="0" smtClean="0">
              <a:solidFill>
                <a:schemeClr val="accent2"/>
              </a:solidFill>
              <a:latin typeface="Abbess" pitchFamily="2" charset="0"/>
            </a:endParaRPr>
          </a:p>
        </p:txBody>
      </p:sp>
      <p:sp>
        <p:nvSpPr>
          <p:cNvPr id="3075" name="TextBox 2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 dirty="0">
                <a:solidFill>
                  <a:schemeClr val="accent2"/>
                </a:solidFill>
                <a:latin typeface="Segoe Print" pitchFamily="2" charset="0"/>
              </a:rPr>
              <a:t>© </a:t>
            </a:r>
            <a:r>
              <a:rPr lang="en-IE" altLang="en-US" sz="1400" b="1" dirty="0" err="1">
                <a:solidFill>
                  <a:schemeClr val="accent2"/>
                </a:solidFill>
                <a:latin typeface="Segoe Print" pitchFamily="2" charset="0"/>
              </a:rPr>
              <a:t>Seomra</a:t>
            </a:r>
            <a:r>
              <a:rPr lang="en-IE" altLang="en-US" sz="1400" b="1" dirty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n-IE" altLang="en-US" sz="1400" b="1" dirty="0" err="1">
                <a:solidFill>
                  <a:schemeClr val="accent2"/>
                </a:solidFill>
                <a:latin typeface="Segoe Print" pitchFamily="2" charset="0"/>
              </a:rPr>
              <a:t>Ranga</a:t>
            </a:r>
            <a:r>
              <a:rPr lang="en-IE" altLang="en-US" sz="1400" b="1" dirty="0">
                <a:solidFill>
                  <a:schemeClr val="accent2"/>
                </a:solidFill>
                <a:latin typeface="Segoe Print" pitchFamily="2" charset="0"/>
              </a:rPr>
              <a:t>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2921907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 3: </a:t>
            </a:r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Freagraí</a:t>
            </a:r>
            <a:endParaRPr lang="es-UY" altLang="en-US" sz="6600" u="sng" dirty="0" smtClean="0">
              <a:solidFill>
                <a:schemeClr val="accent2"/>
              </a:solidFill>
              <a:latin typeface="Abbess" pitchFamily="2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00338" y="1600200"/>
            <a:ext cx="5986462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1: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Cén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dath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a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bhíonn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ar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seamróg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?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7200" b="1" dirty="0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Glas</a:t>
            </a: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1687783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 3: </a:t>
            </a:r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Freagraí</a:t>
            </a:r>
            <a:endParaRPr lang="es-UY" altLang="en-US" sz="6600" u="sng" dirty="0" smtClean="0">
              <a:solidFill>
                <a:schemeClr val="accent2"/>
              </a:solidFill>
              <a:latin typeface="Abbess" pitchFamily="2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00338" y="1600200"/>
            <a:ext cx="5986462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2: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Cad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a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thugtar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ar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chaora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óg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?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7200" b="1" dirty="0" err="1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Uan</a:t>
            </a:r>
            <a:endParaRPr lang="es-UY" altLang="en-US" sz="7200" b="1" dirty="0" smtClean="0">
              <a:solidFill>
                <a:schemeClr val="accent1">
                  <a:lumMod val="50000"/>
                </a:schemeClr>
              </a:solidFill>
              <a:latin typeface="Segoe Print" pitchFamily="2" charset="0"/>
            </a:endParaRP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959921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 3: </a:t>
            </a:r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Freagraí</a:t>
            </a:r>
            <a:endParaRPr lang="es-UY" altLang="en-US" sz="6600" u="sng" dirty="0" smtClean="0">
              <a:solidFill>
                <a:schemeClr val="accent2"/>
              </a:solidFill>
              <a:latin typeface="Abbess" pitchFamily="2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00338" y="1600200"/>
            <a:ext cx="5986462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3: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Cé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a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dúirt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, “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Rachaidh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tú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go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dtí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an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Bál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”?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5400" b="1" dirty="0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An </a:t>
            </a:r>
            <a:r>
              <a:rPr lang="es-UY" altLang="en-US" sz="5400" b="1" dirty="0" err="1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Fairy</a:t>
            </a:r>
            <a:r>
              <a:rPr lang="es-UY" altLang="en-US" sz="5400" b="1" dirty="0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 </a:t>
            </a:r>
            <a:r>
              <a:rPr lang="es-UY" altLang="en-US" sz="5400" b="1" dirty="0" err="1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Godmother</a:t>
            </a:r>
            <a:endParaRPr lang="es-UY" altLang="en-US" sz="5400" b="1" dirty="0" smtClean="0">
              <a:solidFill>
                <a:schemeClr val="accent1">
                  <a:lumMod val="50000"/>
                </a:schemeClr>
              </a:solidFill>
              <a:latin typeface="Segoe Print" pitchFamily="2" charset="0"/>
            </a:endParaRP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1450710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 3: </a:t>
            </a:r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Freagraí</a:t>
            </a:r>
            <a:endParaRPr lang="es-UY" altLang="en-US" sz="6600" u="sng" dirty="0" smtClean="0">
              <a:solidFill>
                <a:schemeClr val="accent2"/>
              </a:solidFill>
              <a:latin typeface="Abbess" pitchFamily="2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00338" y="1600200"/>
            <a:ext cx="5986462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4: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Cé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mhéad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imreoir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atá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ar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fhoireann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cispheile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?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6600" b="1" dirty="0" err="1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Cúigear</a:t>
            </a:r>
            <a:r>
              <a:rPr lang="es-UY" altLang="en-US" sz="6600" b="1" dirty="0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 (5)</a:t>
            </a: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339882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 3: </a:t>
            </a:r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Freagraí</a:t>
            </a:r>
            <a:endParaRPr lang="es-UY" altLang="en-US" sz="6600" u="sng" dirty="0" smtClean="0">
              <a:solidFill>
                <a:schemeClr val="accent2"/>
              </a:solidFill>
              <a:latin typeface="Abbess" pitchFamily="2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00338" y="1600200"/>
            <a:ext cx="5986462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5: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Céard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é an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contae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is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lú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in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Éirinn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?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7200" b="1" dirty="0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An </a:t>
            </a:r>
            <a:r>
              <a:rPr lang="es-UY" altLang="en-US" sz="7200" b="1" dirty="0" err="1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Lú</a:t>
            </a:r>
            <a:endParaRPr lang="es-UY" altLang="en-US" sz="7200" b="1" dirty="0" smtClean="0">
              <a:solidFill>
                <a:schemeClr val="accent1">
                  <a:lumMod val="50000"/>
                </a:schemeClr>
              </a:solidFill>
              <a:latin typeface="Segoe Print" pitchFamily="2" charset="0"/>
            </a:endParaRP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3849654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 3: </a:t>
            </a:r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Freagraí</a:t>
            </a:r>
            <a:endParaRPr lang="es-UY" altLang="en-US" sz="6600" u="sng" dirty="0" smtClean="0">
              <a:solidFill>
                <a:schemeClr val="accent2"/>
              </a:solidFill>
              <a:latin typeface="Abbess" pitchFamily="2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00338" y="1600200"/>
            <a:ext cx="5986462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6: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Cad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é an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séú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phlainéad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ón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ngriain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?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7200" b="1" dirty="0" err="1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Satarn</a:t>
            </a:r>
            <a:endParaRPr lang="es-UY" altLang="en-US" sz="7200" b="1" dirty="0" smtClean="0">
              <a:solidFill>
                <a:schemeClr val="accent1">
                  <a:lumMod val="50000"/>
                </a:schemeClr>
              </a:solidFill>
              <a:latin typeface="Segoe Print" pitchFamily="2" charset="0"/>
            </a:endParaRP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4065532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1">
                    <a:lumMod val="50000"/>
                  </a:schemeClr>
                </a:solidFill>
                <a:latin typeface="Abbess" pitchFamily="2" charset="0"/>
              </a:rPr>
              <a:t>Seanfhocal</a:t>
            </a:r>
            <a:r>
              <a:rPr lang="es-UY" altLang="en-US" sz="6600" u="sng" dirty="0" smtClean="0">
                <a:solidFill>
                  <a:schemeClr val="accent1">
                    <a:lumMod val="50000"/>
                  </a:schemeClr>
                </a:solidFill>
                <a:latin typeface="Abbess" pitchFamily="2" charset="0"/>
              </a:rPr>
              <a:t> 7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71800" y="1772816"/>
            <a:ext cx="6089451" cy="4320480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pt-BR" sz="7200" b="1" dirty="0">
                <a:solidFill>
                  <a:schemeClr val="bg1"/>
                </a:solidFill>
                <a:latin typeface="Segoe Print" pitchFamily="2" charset="0"/>
              </a:rPr>
              <a:t>Cuir síoda ar </a:t>
            </a:r>
            <a:r>
              <a:rPr lang="pt-BR" sz="7200" b="1" dirty="0" smtClean="0">
                <a:solidFill>
                  <a:schemeClr val="bg1"/>
                </a:solidFill>
                <a:latin typeface="Segoe Print" pitchFamily="2" charset="0"/>
              </a:rPr>
              <a:t>ghabhar, is </a:t>
            </a:r>
            <a:r>
              <a:rPr lang="pt-BR" sz="7200" b="1" dirty="0">
                <a:solidFill>
                  <a:schemeClr val="bg1"/>
                </a:solidFill>
                <a:latin typeface="Segoe Print" pitchFamily="2" charset="0"/>
              </a:rPr>
              <a:t>gabhar fós é.</a:t>
            </a:r>
            <a:endParaRPr lang="es-UY" altLang="en-US" sz="7200" b="1" dirty="0">
              <a:solidFill>
                <a:schemeClr val="bg1"/>
              </a:solidFill>
              <a:latin typeface="Segoe Print" pitchFamily="2" charset="0"/>
            </a:endParaRP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1367483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79613" y="1916113"/>
            <a:ext cx="7056437" cy="2520950"/>
          </a:xfrm>
        </p:spPr>
        <p:txBody>
          <a:bodyPr/>
          <a:lstStyle/>
          <a:p>
            <a:pPr eaLnBrk="1" hangingPunct="1"/>
            <a:r>
              <a:rPr lang="es-ES" altLang="en-US" sz="9600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ES" altLang="en-US" sz="9600" dirty="0" smtClean="0">
                <a:solidFill>
                  <a:schemeClr val="accent2"/>
                </a:solidFill>
                <a:latin typeface="Abbess" pitchFamily="2" charset="0"/>
              </a:rPr>
              <a:t> 5</a:t>
            </a:r>
          </a:p>
        </p:txBody>
      </p:sp>
      <p:sp>
        <p:nvSpPr>
          <p:cNvPr id="3075" name="TextBox 2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 dirty="0">
                <a:solidFill>
                  <a:schemeClr val="accent2"/>
                </a:solidFill>
                <a:latin typeface="Segoe Print" pitchFamily="2" charset="0"/>
              </a:rPr>
              <a:t>© </a:t>
            </a:r>
            <a:r>
              <a:rPr lang="en-IE" altLang="en-US" sz="1400" b="1" dirty="0" err="1">
                <a:solidFill>
                  <a:schemeClr val="accent2"/>
                </a:solidFill>
                <a:latin typeface="Segoe Print" pitchFamily="2" charset="0"/>
              </a:rPr>
              <a:t>Seomra</a:t>
            </a:r>
            <a:r>
              <a:rPr lang="en-IE" altLang="en-US" sz="1400" b="1" dirty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n-IE" altLang="en-US" sz="1400" b="1" dirty="0" err="1">
                <a:solidFill>
                  <a:schemeClr val="accent2"/>
                </a:solidFill>
                <a:latin typeface="Segoe Print" pitchFamily="2" charset="0"/>
              </a:rPr>
              <a:t>Ranga</a:t>
            </a:r>
            <a:r>
              <a:rPr lang="en-IE" altLang="en-US" sz="1400" b="1" dirty="0">
                <a:solidFill>
                  <a:schemeClr val="accent2"/>
                </a:solidFill>
                <a:latin typeface="Segoe Print" pitchFamily="2" charset="0"/>
              </a:rPr>
              <a:t>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2596824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smtClean="0">
                <a:solidFill>
                  <a:schemeClr val="accent2"/>
                </a:solidFill>
                <a:latin typeface="Abbess" pitchFamily="2" charset="0"/>
              </a:rPr>
              <a:t>Babhta 1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00338" y="1600200"/>
            <a:ext cx="5986462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3: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6600" dirty="0" err="1" smtClean="0">
                <a:solidFill>
                  <a:schemeClr val="accent2"/>
                </a:solidFill>
                <a:latin typeface="Segoe Print" pitchFamily="2" charset="0"/>
              </a:rPr>
              <a:t>Cén</a:t>
            </a:r>
            <a:r>
              <a:rPr lang="es-UY" altLang="en-US" sz="66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600" dirty="0" err="1" smtClean="0">
                <a:solidFill>
                  <a:schemeClr val="accent2"/>
                </a:solidFill>
                <a:latin typeface="Segoe Print" pitchFamily="2" charset="0"/>
              </a:rPr>
              <a:t>dath</a:t>
            </a:r>
            <a:r>
              <a:rPr lang="es-UY" altLang="en-US" sz="66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600" dirty="0" err="1" smtClean="0">
                <a:solidFill>
                  <a:schemeClr val="accent2"/>
                </a:solidFill>
                <a:latin typeface="Segoe Print" pitchFamily="2" charset="0"/>
              </a:rPr>
              <a:t>atá</a:t>
            </a:r>
            <a:r>
              <a:rPr lang="es-UY" altLang="en-US" sz="66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600" dirty="0" err="1" smtClean="0">
                <a:solidFill>
                  <a:schemeClr val="accent2"/>
                </a:solidFill>
                <a:latin typeface="Segoe Print" pitchFamily="2" charset="0"/>
              </a:rPr>
              <a:t>ar</a:t>
            </a:r>
            <a:r>
              <a:rPr lang="es-UY" altLang="en-US" sz="66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600" dirty="0" err="1" smtClean="0">
                <a:solidFill>
                  <a:schemeClr val="accent2"/>
                </a:solidFill>
                <a:latin typeface="Segoe Print" pitchFamily="2" charset="0"/>
              </a:rPr>
              <a:t>thacsaí</a:t>
            </a:r>
            <a:r>
              <a:rPr lang="es-UY" altLang="en-US" sz="6600" dirty="0" smtClean="0">
                <a:solidFill>
                  <a:schemeClr val="accent2"/>
                </a:solidFill>
                <a:latin typeface="Segoe Print" pitchFamily="2" charset="0"/>
              </a:rPr>
              <a:t> i </a:t>
            </a:r>
            <a:r>
              <a:rPr lang="es-UY" altLang="en-US" sz="6600" dirty="0" err="1" smtClean="0">
                <a:solidFill>
                  <a:schemeClr val="accent2"/>
                </a:solidFill>
                <a:latin typeface="Segoe Print" pitchFamily="2" charset="0"/>
              </a:rPr>
              <a:t>Londain</a:t>
            </a:r>
            <a:r>
              <a:rPr lang="es-UY" altLang="en-US" sz="6600" dirty="0" smtClean="0">
                <a:solidFill>
                  <a:schemeClr val="accent2"/>
                </a:solidFill>
                <a:latin typeface="Segoe Print" pitchFamily="2" charset="0"/>
              </a:rPr>
              <a:t>?</a:t>
            </a: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2903072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 5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00338" y="1600200"/>
            <a:ext cx="6192142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1: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6600" dirty="0" err="1" smtClean="0">
                <a:solidFill>
                  <a:schemeClr val="accent2"/>
                </a:solidFill>
                <a:latin typeface="Segoe Print" pitchFamily="2" charset="0"/>
              </a:rPr>
              <a:t>Cén</a:t>
            </a:r>
            <a:r>
              <a:rPr lang="es-UY" altLang="en-US" sz="66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600" dirty="0" err="1" smtClean="0">
                <a:solidFill>
                  <a:schemeClr val="accent2"/>
                </a:solidFill>
                <a:latin typeface="Segoe Print" pitchFamily="2" charset="0"/>
              </a:rPr>
              <a:t>dath</a:t>
            </a:r>
            <a:r>
              <a:rPr lang="es-UY" altLang="en-US" sz="66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600" dirty="0" err="1" smtClean="0">
                <a:solidFill>
                  <a:schemeClr val="accent2"/>
                </a:solidFill>
                <a:latin typeface="Segoe Print" pitchFamily="2" charset="0"/>
              </a:rPr>
              <a:t>atá</a:t>
            </a:r>
            <a:r>
              <a:rPr lang="es-UY" altLang="en-US" sz="66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600" dirty="0" err="1" smtClean="0">
                <a:solidFill>
                  <a:schemeClr val="accent2"/>
                </a:solidFill>
                <a:latin typeface="Segoe Print" pitchFamily="2" charset="0"/>
              </a:rPr>
              <a:t>ar</a:t>
            </a:r>
            <a:r>
              <a:rPr lang="es-UY" altLang="en-US" sz="66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600" dirty="0" err="1" smtClean="0">
                <a:solidFill>
                  <a:schemeClr val="accent2"/>
                </a:solidFill>
                <a:latin typeface="Segoe Print" pitchFamily="2" charset="0"/>
              </a:rPr>
              <a:t>veain</a:t>
            </a:r>
            <a:r>
              <a:rPr lang="es-UY" altLang="en-US" sz="66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600" dirty="0" err="1" smtClean="0">
                <a:solidFill>
                  <a:schemeClr val="accent2"/>
                </a:solidFill>
                <a:latin typeface="Segoe Print" pitchFamily="2" charset="0"/>
              </a:rPr>
              <a:t>Postman</a:t>
            </a:r>
            <a:r>
              <a:rPr lang="es-UY" altLang="en-US" sz="6600" dirty="0" smtClean="0">
                <a:solidFill>
                  <a:schemeClr val="accent2"/>
                </a:solidFill>
                <a:latin typeface="Segoe Print" pitchFamily="2" charset="0"/>
              </a:rPr>
              <a:t> Pat?</a:t>
            </a: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2391849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 5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00338" y="1600200"/>
            <a:ext cx="6192142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2: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6600" dirty="0" err="1" smtClean="0">
                <a:solidFill>
                  <a:schemeClr val="accent2"/>
                </a:solidFill>
                <a:latin typeface="Segoe Print" pitchFamily="2" charset="0"/>
              </a:rPr>
              <a:t>Cén</a:t>
            </a:r>
            <a:r>
              <a:rPr lang="es-UY" altLang="en-US" sz="6600" dirty="0" smtClean="0">
                <a:solidFill>
                  <a:schemeClr val="accent2"/>
                </a:solidFill>
                <a:latin typeface="Segoe Print" pitchFamily="2" charset="0"/>
              </a:rPr>
              <a:t> t-</a:t>
            </a:r>
            <a:r>
              <a:rPr lang="es-UY" altLang="en-US" sz="6600" dirty="0" err="1" smtClean="0">
                <a:solidFill>
                  <a:schemeClr val="accent2"/>
                </a:solidFill>
                <a:latin typeface="Segoe Print" pitchFamily="2" charset="0"/>
              </a:rPr>
              <a:t>ainmhí</a:t>
            </a:r>
            <a:r>
              <a:rPr lang="es-UY" altLang="en-US" sz="6600" dirty="0" smtClean="0">
                <a:solidFill>
                  <a:schemeClr val="accent2"/>
                </a:solidFill>
                <a:latin typeface="Segoe Print" pitchFamily="2" charset="0"/>
              </a:rPr>
              <a:t> a </a:t>
            </a:r>
            <a:r>
              <a:rPr lang="es-UY" altLang="en-US" sz="6600" dirty="0" err="1" smtClean="0">
                <a:solidFill>
                  <a:schemeClr val="accent2"/>
                </a:solidFill>
                <a:latin typeface="Segoe Print" pitchFamily="2" charset="0"/>
              </a:rPr>
              <a:t>bhíonn</a:t>
            </a:r>
            <a:r>
              <a:rPr lang="es-UY" altLang="en-US" sz="66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600" dirty="0" err="1" smtClean="0">
                <a:solidFill>
                  <a:schemeClr val="accent2"/>
                </a:solidFill>
                <a:latin typeface="Segoe Print" pitchFamily="2" charset="0"/>
              </a:rPr>
              <a:t>ag</a:t>
            </a:r>
            <a:r>
              <a:rPr lang="es-UY" altLang="en-US" sz="66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600" dirty="0" err="1" smtClean="0">
                <a:solidFill>
                  <a:schemeClr val="accent2"/>
                </a:solidFill>
                <a:latin typeface="Segoe Print" pitchFamily="2" charset="0"/>
              </a:rPr>
              <a:t>rá</a:t>
            </a:r>
            <a:r>
              <a:rPr lang="es-UY" altLang="en-US" sz="6600" dirty="0" smtClean="0">
                <a:solidFill>
                  <a:schemeClr val="accent2"/>
                </a:solidFill>
                <a:latin typeface="Segoe Print" pitchFamily="2" charset="0"/>
              </a:rPr>
              <a:t> “</a:t>
            </a:r>
            <a:r>
              <a:rPr lang="es-UY" altLang="en-US" sz="6600" dirty="0" err="1" smtClean="0">
                <a:solidFill>
                  <a:schemeClr val="accent2"/>
                </a:solidFill>
                <a:latin typeface="Segoe Print" pitchFamily="2" charset="0"/>
              </a:rPr>
              <a:t>Quack</a:t>
            </a:r>
            <a:r>
              <a:rPr lang="es-UY" altLang="en-US" sz="66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600" dirty="0" err="1" smtClean="0">
                <a:solidFill>
                  <a:schemeClr val="accent2"/>
                </a:solidFill>
                <a:latin typeface="Segoe Print" pitchFamily="2" charset="0"/>
              </a:rPr>
              <a:t>Quack</a:t>
            </a:r>
            <a:r>
              <a:rPr lang="es-UY" altLang="en-US" sz="6600" dirty="0" smtClean="0">
                <a:solidFill>
                  <a:schemeClr val="accent2"/>
                </a:solidFill>
                <a:latin typeface="Segoe Print" pitchFamily="2" charset="0"/>
              </a:rPr>
              <a:t>”?</a:t>
            </a: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4135290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 5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00338" y="1600200"/>
            <a:ext cx="6192142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3: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Fíor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nó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Bréagach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: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Feiceann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tú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toirneach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agus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cloiseann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tú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tintreach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?</a:t>
            </a: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4004451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 5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00338" y="1600200"/>
            <a:ext cx="5986462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4: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6600" dirty="0" err="1" smtClean="0">
                <a:solidFill>
                  <a:schemeClr val="accent2"/>
                </a:solidFill>
                <a:latin typeface="Segoe Print" pitchFamily="2" charset="0"/>
              </a:rPr>
              <a:t>Cén</a:t>
            </a:r>
            <a:r>
              <a:rPr lang="es-UY" altLang="en-US" sz="66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600" dirty="0" err="1" smtClean="0">
                <a:solidFill>
                  <a:schemeClr val="accent2"/>
                </a:solidFill>
                <a:latin typeface="Segoe Print" pitchFamily="2" charset="0"/>
              </a:rPr>
              <a:t>spórt</a:t>
            </a:r>
            <a:r>
              <a:rPr lang="es-UY" altLang="en-US" sz="6600" dirty="0" smtClean="0">
                <a:solidFill>
                  <a:schemeClr val="accent2"/>
                </a:solidFill>
                <a:latin typeface="Segoe Print" pitchFamily="2" charset="0"/>
              </a:rPr>
              <a:t> a </a:t>
            </a:r>
            <a:r>
              <a:rPr lang="es-UY" altLang="en-US" sz="6600" dirty="0" err="1" smtClean="0">
                <a:solidFill>
                  <a:schemeClr val="accent2"/>
                </a:solidFill>
                <a:latin typeface="Segoe Print" pitchFamily="2" charset="0"/>
              </a:rPr>
              <a:t>imríonn</a:t>
            </a:r>
            <a:r>
              <a:rPr lang="es-UY" altLang="en-US" sz="6600" dirty="0" smtClean="0">
                <a:solidFill>
                  <a:schemeClr val="accent2"/>
                </a:solidFill>
                <a:latin typeface="Segoe Print" pitchFamily="2" charset="0"/>
              </a:rPr>
              <a:t> Katie Taylor?</a:t>
            </a: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885183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 5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00338" y="1600200"/>
            <a:ext cx="6264150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5: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5400" dirty="0" err="1" smtClean="0">
                <a:solidFill>
                  <a:schemeClr val="accent2"/>
                </a:solidFill>
                <a:latin typeface="Segoe Print" pitchFamily="2" charset="0"/>
              </a:rPr>
              <a:t>Cén</a:t>
            </a:r>
            <a:r>
              <a:rPr lang="es-UY" altLang="en-US" sz="54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5400" dirty="0" err="1" smtClean="0">
                <a:solidFill>
                  <a:schemeClr val="accent2"/>
                </a:solidFill>
                <a:latin typeface="Segoe Print" pitchFamily="2" charset="0"/>
              </a:rPr>
              <a:t>bhliain</a:t>
            </a:r>
            <a:r>
              <a:rPr lang="es-UY" altLang="en-US" sz="54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5400" dirty="0" err="1" smtClean="0">
                <a:solidFill>
                  <a:schemeClr val="accent2"/>
                </a:solidFill>
                <a:latin typeface="Segoe Print" pitchFamily="2" charset="0"/>
              </a:rPr>
              <a:t>ina</a:t>
            </a:r>
            <a:r>
              <a:rPr lang="es-UY" altLang="en-US" sz="54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5400" dirty="0" err="1" smtClean="0">
                <a:solidFill>
                  <a:schemeClr val="accent2"/>
                </a:solidFill>
                <a:latin typeface="Segoe Print" pitchFamily="2" charset="0"/>
              </a:rPr>
              <a:t>tharla</a:t>
            </a:r>
            <a:r>
              <a:rPr lang="es-UY" altLang="en-US" sz="54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5400" dirty="0" err="1" smtClean="0">
                <a:solidFill>
                  <a:schemeClr val="accent2"/>
                </a:solidFill>
                <a:latin typeface="Segoe Print" pitchFamily="2" charset="0"/>
              </a:rPr>
              <a:t>Éirí</a:t>
            </a:r>
            <a:r>
              <a:rPr lang="es-UY" altLang="en-US" sz="54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5400" dirty="0" err="1" smtClean="0">
                <a:solidFill>
                  <a:schemeClr val="accent2"/>
                </a:solidFill>
                <a:latin typeface="Segoe Print" pitchFamily="2" charset="0"/>
              </a:rPr>
              <a:t>Amach</a:t>
            </a:r>
            <a:r>
              <a:rPr lang="es-UY" altLang="en-US" sz="5400" dirty="0" smtClean="0">
                <a:solidFill>
                  <a:schemeClr val="accent2"/>
                </a:solidFill>
                <a:latin typeface="Segoe Print" pitchFamily="2" charset="0"/>
              </a:rPr>
              <a:t> na </a:t>
            </a:r>
            <a:r>
              <a:rPr lang="es-UY" altLang="en-US" sz="5400" dirty="0" err="1" smtClean="0">
                <a:solidFill>
                  <a:schemeClr val="accent2"/>
                </a:solidFill>
                <a:latin typeface="Segoe Print" pitchFamily="2" charset="0"/>
              </a:rPr>
              <a:t>Cásca</a:t>
            </a:r>
            <a:r>
              <a:rPr lang="es-UY" altLang="en-US" sz="5400" dirty="0" smtClean="0">
                <a:solidFill>
                  <a:schemeClr val="accent2"/>
                </a:solidFill>
                <a:latin typeface="Segoe Print" pitchFamily="2" charset="0"/>
              </a:rPr>
              <a:t> in </a:t>
            </a:r>
            <a:r>
              <a:rPr lang="es-UY" altLang="en-US" sz="5400" dirty="0" err="1" smtClean="0">
                <a:solidFill>
                  <a:schemeClr val="accent2"/>
                </a:solidFill>
                <a:latin typeface="Segoe Print" pitchFamily="2" charset="0"/>
              </a:rPr>
              <a:t>Éirinn</a:t>
            </a:r>
            <a:r>
              <a:rPr lang="es-UY" altLang="en-US" sz="5400" dirty="0" smtClean="0">
                <a:solidFill>
                  <a:schemeClr val="accent2"/>
                </a:solidFill>
                <a:latin typeface="Segoe Print" pitchFamily="2" charset="0"/>
              </a:rPr>
              <a:t>?</a:t>
            </a: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3575427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 5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00338" y="1600200"/>
            <a:ext cx="6264150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6: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Cén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t-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ainm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atá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ar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bhean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céile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Micheál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D. Ó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hUiginn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,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Uachtarán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na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hÉireann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?</a:t>
            </a: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40578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1">
                    <a:lumMod val="50000"/>
                  </a:schemeClr>
                </a:solidFill>
                <a:latin typeface="Abbess" pitchFamily="2" charset="0"/>
              </a:rPr>
              <a:t>Seanfhocal</a:t>
            </a:r>
            <a:r>
              <a:rPr lang="es-UY" altLang="en-US" sz="6600" u="sng" dirty="0" smtClean="0">
                <a:solidFill>
                  <a:schemeClr val="accent1">
                    <a:lumMod val="50000"/>
                  </a:schemeClr>
                </a:solidFill>
                <a:latin typeface="Abbess" pitchFamily="2" charset="0"/>
              </a:rPr>
              <a:t> </a:t>
            </a:r>
            <a:r>
              <a:rPr lang="es-UY" altLang="en-US" sz="6600" u="sng" dirty="0">
                <a:solidFill>
                  <a:schemeClr val="accent1">
                    <a:lumMod val="50000"/>
                  </a:schemeClr>
                </a:solidFill>
                <a:latin typeface="Abbess" pitchFamily="2" charset="0"/>
              </a:rPr>
              <a:t>8</a:t>
            </a:r>
            <a:endParaRPr lang="es-UY" altLang="en-US" sz="6600" u="sng" dirty="0" smtClean="0">
              <a:solidFill>
                <a:schemeClr val="accent1">
                  <a:lumMod val="50000"/>
                </a:schemeClr>
              </a:solidFill>
              <a:latin typeface="Abbess" pitchFamily="2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71800" y="1772816"/>
            <a:ext cx="6089451" cy="4320480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pt-BR" sz="8000" b="1" dirty="0" smtClean="0">
                <a:solidFill>
                  <a:schemeClr val="bg1"/>
                </a:solidFill>
                <a:latin typeface="Segoe Print" pitchFamily="2" charset="0"/>
              </a:rPr>
              <a:t>Fileann an feall ar an bhfeallaire</a:t>
            </a:r>
            <a:endParaRPr lang="es-UY" altLang="en-US" sz="8000" b="1" dirty="0">
              <a:solidFill>
                <a:schemeClr val="bg1"/>
              </a:solidFill>
              <a:latin typeface="Segoe Print" pitchFamily="2" charset="0"/>
            </a:endParaRP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2525483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79613" y="1916113"/>
            <a:ext cx="7056437" cy="2520950"/>
          </a:xfrm>
        </p:spPr>
        <p:txBody>
          <a:bodyPr/>
          <a:lstStyle/>
          <a:p>
            <a:pPr eaLnBrk="1" hangingPunct="1"/>
            <a:r>
              <a:rPr lang="es-ES" altLang="en-US" sz="9600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ES" altLang="en-US" sz="9600" dirty="0" smtClean="0">
                <a:solidFill>
                  <a:schemeClr val="accent2"/>
                </a:solidFill>
                <a:latin typeface="Abbess" pitchFamily="2" charset="0"/>
              </a:rPr>
              <a:t> 4: </a:t>
            </a:r>
            <a:r>
              <a:rPr lang="es-ES" altLang="en-US" sz="9600" dirty="0" err="1" smtClean="0">
                <a:solidFill>
                  <a:schemeClr val="accent2"/>
                </a:solidFill>
                <a:latin typeface="Abbess" pitchFamily="2" charset="0"/>
              </a:rPr>
              <a:t>Freagraí</a:t>
            </a:r>
            <a:endParaRPr lang="es-ES" altLang="en-US" sz="9600" dirty="0" smtClean="0">
              <a:solidFill>
                <a:schemeClr val="accent2"/>
              </a:solidFill>
              <a:latin typeface="Abbess" pitchFamily="2" charset="0"/>
            </a:endParaRPr>
          </a:p>
        </p:txBody>
      </p:sp>
      <p:sp>
        <p:nvSpPr>
          <p:cNvPr id="3075" name="TextBox 2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 dirty="0">
                <a:solidFill>
                  <a:schemeClr val="accent2"/>
                </a:solidFill>
                <a:latin typeface="Segoe Print" pitchFamily="2" charset="0"/>
              </a:rPr>
              <a:t>© </a:t>
            </a:r>
            <a:r>
              <a:rPr lang="en-IE" altLang="en-US" sz="1400" b="1" dirty="0" err="1">
                <a:solidFill>
                  <a:schemeClr val="accent2"/>
                </a:solidFill>
                <a:latin typeface="Segoe Print" pitchFamily="2" charset="0"/>
              </a:rPr>
              <a:t>Seomra</a:t>
            </a:r>
            <a:r>
              <a:rPr lang="en-IE" altLang="en-US" sz="1400" b="1" dirty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n-IE" altLang="en-US" sz="1400" b="1" dirty="0" err="1">
                <a:solidFill>
                  <a:schemeClr val="accent2"/>
                </a:solidFill>
                <a:latin typeface="Segoe Print" pitchFamily="2" charset="0"/>
              </a:rPr>
              <a:t>Ranga</a:t>
            </a:r>
            <a:r>
              <a:rPr lang="en-IE" altLang="en-US" sz="1400" b="1" dirty="0">
                <a:solidFill>
                  <a:schemeClr val="accent2"/>
                </a:solidFill>
                <a:latin typeface="Segoe Print" pitchFamily="2" charset="0"/>
              </a:rPr>
              <a:t>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1137478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 4: </a:t>
            </a:r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Freagraí</a:t>
            </a:r>
            <a:endParaRPr lang="es-UY" altLang="en-US" sz="6600" u="sng" dirty="0" smtClean="0">
              <a:solidFill>
                <a:schemeClr val="accent2"/>
              </a:solidFill>
              <a:latin typeface="Abbess" pitchFamily="2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00338" y="1600200"/>
            <a:ext cx="5986462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1: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Cé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mhéad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lá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atá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i Mí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Lunasa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?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7200" b="1" dirty="0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31</a:t>
            </a: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2464777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 4: </a:t>
            </a:r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Freagraí</a:t>
            </a:r>
            <a:endParaRPr lang="es-UY" altLang="en-US" sz="6600" u="sng" dirty="0" smtClean="0">
              <a:solidFill>
                <a:schemeClr val="accent2"/>
              </a:solidFill>
              <a:latin typeface="Abbess" pitchFamily="2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00338" y="1600200"/>
            <a:ext cx="5986462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2: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Cad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a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itheann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an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moncaí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mar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bhia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, de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ghnáth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?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7200" b="1" dirty="0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Banana</a:t>
            </a: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3949761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smtClean="0">
                <a:solidFill>
                  <a:schemeClr val="accent2"/>
                </a:solidFill>
                <a:latin typeface="Abbess" pitchFamily="2" charset="0"/>
              </a:rPr>
              <a:t>Babhta 1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00338" y="1600200"/>
            <a:ext cx="5986462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4: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5400" dirty="0" err="1" smtClean="0">
                <a:solidFill>
                  <a:schemeClr val="accent2"/>
                </a:solidFill>
                <a:latin typeface="Segoe Print" pitchFamily="2" charset="0"/>
              </a:rPr>
              <a:t>Cén</a:t>
            </a:r>
            <a:r>
              <a:rPr lang="es-UY" altLang="en-US" sz="5400" dirty="0" smtClean="0">
                <a:solidFill>
                  <a:schemeClr val="accent2"/>
                </a:solidFill>
                <a:latin typeface="Segoe Print" pitchFamily="2" charset="0"/>
              </a:rPr>
              <a:t> t-</a:t>
            </a:r>
            <a:r>
              <a:rPr lang="es-UY" altLang="en-US" sz="5400" dirty="0" err="1" smtClean="0">
                <a:solidFill>
                  <a:schemeClr val="accent2"/>
                </a:solidFill>
                <a:latin typeface="Segoe Print" pitchFamily="2" charset="0"/>
              </a:rPr>
              <a:t>ainm</a:t>
            </a:r>
            <a:r>
              <a:rPr lang="es-UY" altLang="en-US" sz="54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5400" dirty="0" err="1" smtClean="0">
                <a:solidFill>
                  <a:schemeClr val="accent2"/>
                </a:solidFill>
                <a:latin typeface="Segoe Print" pitchFamily="2" charset="0"/>
              </a:rPr>
              <a:t>atá</a:t>
            </a:r>
            <a:r>
              <a:rPr lang="es-UY" altLang="en-US" sz="54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5400" dirty="0" err="1" smtClean="0">
                <a:solidFill>
                  <a:schemeClr val="accent2"/>
                </a:solidFill>
                <a:latin typeface="Segoe Print" pitchFamily="2" charset="0"/>
              </a:rPr>
              <a:t>ar</a:t>
            </a:r>
            <a:r>
              <a:rPr lang="es-UY" altLang="en-US" sz="5400" dirty="0" smtClean="0">
                <a:solidFill>
                  <a:schemeClr val="accent2"/>
                </a:solidFill>
                <a:latin typeface="Segoe Print" pitchFamily="2" charset="0"/>
              </a:rPr>
              <a:t> an </a:t>
            </a:r>
            <a:r>
              <a:rPr lang="es-UY" altLang="en-US" sz="5400" dirty="0" err="1" smtClean="0">
                <a:solidFill>
                  <a:schemeClr val="accent2"/>
                </a:solidFill>
                <a:latin typeface="Segoe Print" pitchFamily="2" charset="0"/>
              </a:rPr>
              <a:t>séabra</a:t>
            </a:r>
            <a:r>
              <a:rPr lang="es-UY" altLang="en-US" sz="54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5400" dirty="0" err="1" smtClean="0">
                <a:solidFill>
                  <a:schemeClr val="accent2"/>
                </a:solidFill>
                <a:latin typeface="Segoe Print" pitchFamily="2" charset="0"/>
              </a:rPr>
              <a:t>sa</a:t>
            </a:r>
            <a:r>
              <a:rPr lang="es-UY" altLang="en-US" sz="54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5400" dirty="0" err="1" smtClean="0">
                <a:solidFill>
                  <a:schemeClr val="accent2"/>
                </a:solidFill>
                <a:latin typeface="Segoe Print" pitchFamily="2" charset="0"/>
              </a:rPr>
              <a:t>scannán</a:t>
            </a:r>
            <a:r>
              <a:rPr lang="es-UY" altLang="en-US" sz="5400" dirty="0" smtClean="0">
                <a:solidFill>
                  <a:schemeClr val="accent2"/>
                </a:solidFill>
                <a:latin typeface="Segoe Print" pitchFamily="2" charset="0"/>
              </a:rPr>
              <a:t> “Madagascar”?</a:t>
            </a: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1683592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 4: </a:t>
            </a:r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Freagraí</a:t>
            </a:r>
            <a:endParaRPr lang="es-UY" altLang="en-US" sz="6600" u="sng" dirty="0" smtClean="0">
              <a:solidFill>
                <a:schemeClr val="accent2"/>
              </a:solidFill>
              <a:latin typeface="Abbess" pitchFamily="2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00338" y="1600200"/>
            <a:ext cx="5986462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3: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4400" dirty="0" err="1" smtClean="0">
                <a:solidFill>
                  <a:schemeClr val="accent2"/>
                </a:solidFill>
                <a:latin typeface="Segoe Print" pitchFamily="2" charset="0"/>
              </a:rPr>
              <a:t>Cén</a:t>
            </a:r>
            <a:r>
              <a:rPr lang="es-UY" altLang="en-US" sz="4400" dirty="0" smtClean="0">
                <a:solidFill>
                  <a:schemeClr val="accent2"/>
                </a:solidFill>
                <a:latin typeface="Segoe Print" pitchFamily="2" charset="0"/>
              </a:rPr>
              <a:t> t-</a:t>
            </a:r>
            <a:r>
              <a:rPr lang="es-UY" altLang="en-US" sz="4400" dirty="0" err="1" smtClean="0">
                <a:solidFill>
                  <a:schemeClr val="accent2"/>
                </a:solidFill>
                <a:latin typeface="Segoe Print" pitchFamily="2" charset="0"/>
              </a:rPr>
              <a:t>ainm</a:t>
            </a:r>
            <a:r>
              <a:rPr lang="es-UY" altLang="en-US" sz="44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4400" dirty="0" err="1" smtClean="0">
                <a:solidFill>
                  <a:schemeClr val="accent2"/>
                </a:solidFill>
                <a:latin typeface="Segoe Print" pitchFamily="2" charset="0"/>
              </a:rPr>
              <a:t>atá</a:t>
            </a:r>
            <a:r>
              <a:rPr lang="es-UY" altLang="en-US" sz="44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4400" dirty="0" err="1" smtClean="0">
                <a:solidFill>
                  <a:schemeClr val="accent2"/>
                </a:solidFill>
                <a:latin typeface="Segoe Print" pitchFamily="2" charset="0"/>
              </a:rPr>
              <a:t>ar</a:t>
            </a:r>
            <a:r>
              <a:rPr lang="es-UY" altLang="en-US" sz="4400" dirty="0" smtClean="0">
                <a:solidFill>
                  <a:schemeClr val="accent2"/>
                </a:solidFill>
                <a:latin typeface="Segoe Print" pitchFamily="2" charset="0"/>
              </a:rPr>
              <a:t> an </a:t>
            </a:r>
            <a:r>
              <a:rPr lang="es-UY" altLang="en-US" sz="4400" dirty="0" err="1" smtClean="0">
                <a:solidFill>
                  <a:schemeClr val="accent2"/>
                </a:solidFill>
                <a:latin typeface="Segoe Print" pitchFamily="2" charset="0"/>
              </a:rPr>
              <a:t>scannán</a:t>
            </a:r>
            <a:r>
              <a:rPr lang="es-UY" altLang="en-US" sz="44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4400" dirty="0" err="1" smtClean="0">
                <a:solidFill>
                  <a:schemeClr val="accent2"/>
                </a:solidFill>
                <a:latin typeface="Segoe Print" pitchFamily="2" charset="0"/>
              </a:rPr>
              <a:t>nua</a:t>
            </a:r>
            <a:r>
              <a:rPr lang="es-UY" altLang="en-US" sz="4400" dirty="0" smtClean="0">
                <a:solidFill>
                  <a:schemeClr val="accent2"/>
                </a:solidFill>
                <a:latin typeface="Segoe Print" pitchFamily="2" charset="0"/>
              </a:rPr>
              <a:t> le “</a:t>
            </a:r>
            <a:r>
              <a:rPr lang="es-UY" altLang="en-US" sz="4400" dirty="0" err="1" smtClean="0">
                <a:solidFill>
                  <a:schemeClr val="accent2"/>
                </a:solidFill>
                <a:latin typeface="Segoe Print" pitchFamily="2" charset="0"/>
              </a:rPr>
              <a:t>Alvin</a:t>
            </a:r>
            <a:r>
              <a:rPr lang="es-UY" altLang="en-US" sz="4400" dirty="0" smtClean="0">
                <a:solidFill>
                  <a:schemeClr val="accent2"/>
                </a:solidFill>
                <a:latin typeface="Segoe Print" pitchFamily="2" charset="0"/>
              </a:rPr>
              <a:t> &amp; </a:t>
            </a:r>
            <a:r>
              <a:rPr lang="es-UY" altLang="en-US" sz="4400" dirty="0" err="1" smtClean="0">
                <a:solidFill>
                  <a:schemeClr val="accent2"/>
                </a:solidFill>
                <a:latin typeface="Segoe Print" pitchFamily="2" charset="0"/>
              </a:rPr>
              <a:t>the</a:t>
            </a:r>
            <a:r>
              <a:rPr lang="es-UY" altLang="en-US" sz="44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4400" dirty="0" err="1" smtClean="0">
                <a:solidFill>
                  <a:schemeClr val="accent2"/>
                </a:solidFill>
                <a:latin typeface="Segoe Print" pitchFamily="2" charset="0"/>
              </a:rPr>
              <a:t>Chipmunks</a:t>
            </a:r>
            <a:r>
              <a:rPr lang="es-UY" altLang="en-US" sz="4400" dirty="0" smtClean="0">
                <a:solidFill>
                  <a:schemeClr val="accent2"/>
                </a:solidFill>
                <a:latin typeface="Segoe Print" pitchFamily="2" charset="0"/>
              </a:rPr>
              <a:t>”?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6000" b="1" dirty="0" err="1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The</a:t>
            </a:r>
            <a:r>
              <a:rPr lang="es-UY" altLang="en-US" sz="6000" b="1" dirty="0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 Road Chip</a:t>
            </a: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2464076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 4: </a:t>
            </a:r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Freagraí</a:t>
            </a:r>
            <a:endParaRPr lang="es-UY" altLang="en-US" sz="6600" u="sng" dirty="0" smtClean="0">
              <a:solidFill>
                <a:schemeClr val="accent2"/>
              </a:solidFill>
              <a:latin typeface="Abbess" pitchFamily="2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00338" y="1600200"/>
            <a:ext cx="5986462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4: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Ainmnigh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an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chéad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fhear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a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sheas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ar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an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ngealach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?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5400" b="1" dirty="0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Neil Armstrong</a:t>
            </a: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2061740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 4: </a:t>
            </a:r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Freagraí</a:t>
            </a:r>
            <a:endParaRPr lang="es-UY" altLang="en-US" sz="6600" u="sng" dirty="0" smtClean="0">
              <a:solidFill>
                <a:schemeClr val="accent2"/>
              </a:solidFill>
              <a:latin typeface="Abbess" pitchFamily="2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00338" y="1600200"/>
            <a:ext cx="5986462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5: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Críochnaigh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an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seanfhocal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: “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Is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binn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béal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ina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_____”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6600" b="1" dirty="0" err="1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Thost</a:t>
            </a:r>
            <a:endParaRPr lang="es-UY" altLang="en-US" sz="6600" b="1" dirty="0" smtClean="0">
              <a:solidFill>
                <a:schemeClr val="accent1">
                  <a:lumMod val="50000"/>
                </a:schemeClr>
              </a:solidFill>
              <a:latin typeface="Segoe Print" pitchFamily="2" charset="0"/>
            </a:endParaRP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3835240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 4: </a:t>
            </a:r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Freagraí</a:t>
            </a:r>
            <a:endParaRPr lang="es-UY" altLang="en-US" sz="6600" u="sng" dirty="0" smtClean="0">
              <a:solidFill>
                <a:schemeClr val="accent2"/>
              </a:solidFill>
              <a:latin typeface="Abbess" pitchFamily="2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00338" y="1600200"/>
            <a:ext cx="5986462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6: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4000" dirty="0" err="1" smtClean="0">
                <a:solidFill>
                  <a:schemeClr val="accent2"/>
                </a:solidFill>
                <a:latin typeface="Segoe Print" pitchFamily="2" charset="0"/>
              </a:rPr>
              <a:t>Cuir</a:t>
            </a:r>
            <a:r>
              <a:rPr lang="es-UY" altLang="en-US" sz="4000" dirty="0" smtClean="0">
                <a:solidFill>
                  <a:schemeClr val="accent2"/>
                </a:solidFill>
                <a:latin typeface="Segoe Print" pitchFamily="2" charset="0"/>
              </a:rPr>
              <a:t> na </a:t>
            </a:r>
            <a:r>
              <a:rPr lang="es-UY" altLang="en-US" sz="4000" dirty="0" err="1" smtClean="0">
                <a:solidFill>
                  <a:schemeClr val="accent2"/>
                </a:solidFill>
                <a:latin typeface="Segoe Print" pitchFamily="2" charset="0"/>
              </a:rPr>
              <a:t>focail</a:t>
            </a:r>
            <a:r>
              <a:rPr lang="es-UY" altLang="en-US" sz="4000" dirty="0" smtClean="0">
                <a:solidFill>
                  <a:schemeClr val="accent2"/>
                </a:solidFill>
                <a:latin typeface="Segoe Print" pitchFamily="2" charset="0"/>
              </a:rPr>
              <a:t> seo in </a:t>
            </a:r>
            <a:r>
              <a:rPr lang="es-UY" altLang="en-US" sz="4000" dirty="0" err="1" smtClean="0">
                <a:solidFill>
                  <a:schemeClr val="accent2"/>
                </a:solidFill>
                <a:latin typeface="Segoe Print" pitchFamily="2" charset="0"/>
              </a:rPr>
              <a:t>ord</a:t>
            </a:r>
            <a:r>
              <a:rPr lang="es-UY" altLang="en-US" sz="4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4000" dirty="0" err="1" smtClean="0">
                <a:solidFill>
                  <a:schemeClr val="accent2"/>
                </a:solidFill>
                <a:latin typeface="Segoe Print" pitchFamily="2" charset="0"/>
              </a:rPr>
              <a:t>aibítre</a:t>
            </a:r>
            <a:r>
              <a:rPr lang="es-UY" altLang="en-US" sz="4000" dirty="0" smtClean="0">
                <a:solidFill>
                  <a:schemeClr val="accent2"/>
                </a:solidFill>
                <a:latin typeface="Segoe Print" pitchFamily="2" charset="0"/>
              </a:rPr>
              <a:t>: </a:t>
            </a:r>
            <a:r>
              <a:rPr lang="es-UY" altLang="en-US" sz="4000" dirty="0" err="1" smtClean="0">
                <a:solidFill>
                  <a:schemeClr val="accent2"/>
                </a:solidFill>
                <a:latin typeface="Segoe Print" pitchFamily="2" charset="0"/>
              </a:rPr>
              <a:t>séabra</a:t>
            </a:r>
            <a:r>
              <a:rPr lang="es-UY" altLang="en-US" sz="4000" dirty="0" smtClean="0">
                <a:solidFill>
                  <a:schemeClr val="accent2"/>
                </a:solidFill>
                <a:latin typeface="Segoe Print" pitchFamily="2" charset="0"/>
              </a:rPr>
              <a:t>, </a:t>
            </a:r>
            <a:r>
              <a:rPr lang="es-UY" altLang="en-US" sz="4000" dirty="0" err="1" smtClean="0">
                <a:solidFill>
                  <a:schemeClr val="accent2"/>
                </a:solidFill>
                <a:latin typeface="Segoe Print" pitchFamily="2" charset="0"/>
              </a:rPr>
              <a:t>cat</a:t>
            </a:r>
            <a:r>
              <a:rPr lang="es-UY" altLang="en-US" sz="4000" dirty="0" smtClean="0">
                <a:solidFill>
                  <a:schemeClr val="accent2"/>
                </a:solidFill>
                <a:latin typeface="Segoe Print" pitchFamily="2" charset="0"/>
              </a:rPr>
              <a:t>, </a:t>
            </a:r>
            <a:r>
              <a:rPr lang="es-UY" altLang="en-US" sz="4000" dirty="0" err="1" smtClean="0">
                <a:solidFill>
                  <a:schemeClr val="accent2"/>
                </a:solidFill>
                <a:latin typeface="Segoe Print" pitchFamily="2" charset="0"/>
              </a:rPr>
              <a:t>asal</a:t>
            </a:r>
            <a:r>
              <a:rPr lang="es-UY" altLang="en-US" sz="4000" dirty="0" smtClean="0">
                <a:solidFill>
                  <a:schemeClr val="accent2"/>
                </a:solidFill>
                <a:latin typeface="Segoe Print" pitchFamily="2" charset="0"/>
              </a:rPr>
              <a:t>, </a:t>
            </a:r>
            <a:r>
              <a:rPr lang="es-UY" altLang="en-US" sz="4000" dirty="0" err="1" smtClean="0">
                <a:solidFill>
                  <a:schemeClr val="accent2"/>
                </a:solidFill>
                <a:latin typeface="Segoe Print" pitchFamily="2" charset="0"/>
              </a:rPr>
              <a:t>capall</a:t>
            </a:r>
            <a:r>
              <a:rPr lang="es-UY" altLang="en-US" sz="4000" dirty="0" smtClean="0">
                <a:solidFill>
                  <a:schemeClr val="accent2"/>
                </a:solidFill>
                <a:latin typeface="Segoe Print" pitchFamily="2" charset="0"/>
              </a:rPr>
              <a:t>, </a:t>
            </a:r>
            <a:r>
              <a:rPr lang="es-UY" altLang="en-US" sz="4000" dirty="0" err="1" smtClean="0">
                <a:solidFill>
                  <a:schemeClr val="accent2"/>
                </a:solidFill>
                <a:latin typeface="Segoe Print" pitchFamily="2" charset="0"/>
              </a:rPr>
              <a:t>madra</a:t>
            </a:r>
            <a:endParaRPr lang="es-UY" altLang="en-US" sz="4000" dirty="0" smtClean="0">
              <a:solidFill>
                <a:schemeClr val="accent2"/>
              </a:solidFill>
              <a:latin typeface="Segoe Print" pitchFamily="2" charset="0"/>
            </a:endParaRPr>
          </a:p>
          <a:p>
            <a:pPr marL="0" indent="0" algn="ctr" eaLnBrk="1" hangingPunct="1">
              <a:buFontTx/>
              <a:buNone/>
            </a:pPr>
            <a:r>
              <a:rPr lang="es-UY" altLang="en-US" sz="5000" b="1" dirty="0" err="1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Asal</a:t>
            </a:r>
            <a:r>
              <a:rPr lang="es-UY" altLang="en-US" sz="5000" b="1" dirty="0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, </a:t>
            </a:r>
            <a:r>
              <a:rPr lang="es-UY" altLang="en-US" sz="5000" b="1" dirty="0" err="1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capall</a:t>
            </a:r>
            <a:r>
              <a:rPr lang="es-UY" altLang="en-US" sz="5000" b="1" dirty="0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, </a:t>
            </a:r>
            <a:r>
              <a:rPr lang="es-UY" altLang="en-US" sz="5000" b="1" dirty="0" err="1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cat</a:t>
            </a:r>
            <a:r>
              <a:rPr lang="es-UY" altLang="en-US" sz="5000" b="1" dirty="0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, </a:t>
            </a:r>
            <a:r>
              <a:rPr lang="es-UY" altLang="en-US" sz="5000" b="1" dirty="0" err="1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madra</a:t>
            </a:r>
            <a:r>
              <a:rPr lang="es-UY" altLang="en-US" sz="5000" b="1" dirty="0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, </a:t>
            </a:r>
            <a:r>
              <a:rPr lang="es-UY" altLang="en-US" sz="5000" b="1" dirty="0" err="1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séabra</a:t>
            </a:r>
            <a:r>
              <a:rPr lang="es-UY" altLang="en-US" sz="5000" b="1" dirty="0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 </a:t>
            </a: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675495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1">
                    <a:lumMod val="50000"/>
                  </a:schemeClr>
                </a:solidFill>
                <a:latin typeface="Abbess" pitchFamily="2" charset="0"/>
              </a:rPr>
              <a:t>Seanfhocal</a:t>
            </a:r>
            <a:r>
              <a:rPr lang="es-UY" altLang="en-US" sz="6600" u="sng" dirty="0" smtClean="0">
                <a:solidFill>
                  <a:schemeClr val="accent1">
                    <a:lumMod val="50000"/>
                  </a:schemeClr>
                </a:solidFill>
                <a:latin typeface="Abbess" pitchFamily="2" charset="0"/>
              </a:rPr>
              <a:t> 9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71800" y="1772816"/>
            <a:ext cx="6089451" cy="4320480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pt-BR" sz="8000" b="1" dirty="0" smtClean="0">
                <a:solidFill>
                  <a:schemeClr val="bg1"/>
                </a:solidFill>
                <a:latin typeface="Segoe Print" pitchFamily="2" charset="0"/>
              </a:rPr>
              <a:t>Mol an óige agus tiocfaidh sí</a:t>
            </a:r>
            <a:endParaRPr lang="es-UY" altLang="en-US" sz="8000" b="1" dirty="0">
              <a:solidFill>
                <a:schemeClr val="bg1"/>
              </a:solidFill>
              <a:latin typeface="Segoe Print" pitchFamily="2" charset="0"/>
            </a:endParaRP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1820508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79613" y="1916113"/>
            <a:ext cx="7056437" cy="2520950"/>
          </a:xfrm>
        </p:spPr>
        <p:txBody>
          <a:bodyPr/>
          <a:lstStyle/>
          <a:p>
            <a:pPr eaLnBrk="1" hangingPunct="1"/>
            <a:r>
              <a:rPr lang="es-ES" altLang="en-US" sz="9600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ES" altLang="en-US" sz="9600" dirty="0" smtClean="0">
                <a:solidFill>
                  <a:schemeClr val="accent2"/>
                </a:solidFill>
                <a:latin typeface="Abbess" pitchFamily="2" charset="0"/>
              </a:rPr>
              <a:t> 6</a:t>
            </a:r>
          </a:p>
        </p:txBody>
      </p:sp>
      <p:sp>
        <p:nvSpPr>
          <p:cNvPr id="3075" name="TextBox 2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 dirty="0">
                <a:solidFill>
                  <a:schemeClr val="accent2"/>
                </a:solidFill>
                <a:latin typeface="Segoe Print" pitchFamily="2" charset="0"/>
              </a:rPr>
              <a:t>© </a:t>
            </a:r>
            <a:r>
              <a:rPr lang="en-IE" altLang="en-US" sz="1400" b="1" dirty="0" err="1">
                <a:solidFill>
                  <a:schemeClr val="accent2"/>
                </a:solidFill>
                <a:latin typeface="Segoe Print" pitchFamily="2" charset="0"/>
              </a:rPr>
              <a:t>Seomra</a:t>
            </a:r>
            <a:r>
              <a:rPr lang="en-IE" altLang="en-US" sz="1400" b="1" dirty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n-IE" altLang="en-US" sz="1400" b="1" dirty="0" err="1">
                <a:solidFill>
                  <a:schemeClr val="accent2"/>
                </a:solidFill>
                <a:latin typeface="Segoe Print" pitchFamily="2" charset="0"/>
              </a:rPr>
              <a:t>Ranga</a:t>
            </a:r>
            <a:r>
              <a:rPr lang="en-IE" altLang="en-US" sz="1400" b="1" dirty="0">
                <a:solidFill>
                  <a:schemeClr val="accent2"/>
                </a:solidFill>
                <a:latin typeface="Segoe Print" pitchFamily="2" charset="0"/>
              </a:rPr>
              <a:t>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1598941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 </a:t>
            </a:r>
            <a:r>
              <a:rPr lang="es-UY" altLang="en-US" sz="6600" u="sng" dirty="0">
                <a:solidFill>
                  <a:schemeClr val="accent2"/>
                </a:solidFill>
                <a:latin typeface="Abbess" pitchFamily="2" charset="0"/>
              </a:rPr>
              <a:t>6</a:t>
            </a:r>
            <a:endParaRPr lang="es-UY" altLang="en-US" sz="6600" u="sng" dirty="0" smtClean="0">
              <a:solidFill>
                <a:schemeClr val="accent2"/>
              </a:solidFill>
              <a:latin typeface="Abbess" pitchFamily="2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00338" y="1600200"/>
            <a:ext cx="6192142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</a:t>
            </a:r>
            <a:r>
              <a:rPr lang="es-UY" altLang="en-US" sz="4400" b="1" dirty="0">
                <a:solidFill>
                  <a:schemeClr val="bg1"/>
                </a:solidFill>
                <a:latin typeface="Segoe Print" pitchFamily="2" charset="0"/>
              </a:rPr>
              <a:t>1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: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Cén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seomra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sa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teach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a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bhíonn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folcadán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ann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?</a:t>
            </a: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3022916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 </a:t>
            </a:r>
            <a:r>
              <a:rPr lang="es-UY" altLang="en-US" sz="6600" u="sng" dirty="0">
                <a:solidFill>
                  <a:schemeClr val="accent2"/>
                </a:solidFill>
                <a:latin typeface="Abbess" pitchFamily="2" charset="0"/>
              </a:rPr>
              <a:t>6</a:t>
            </a:r>
            <a:endParaRPr lang="es-UY" altLang="en-US" sz="6600" u="sng" dirty="0" smtClean="0">
              <a:solidFill>
                <a:schemeClr val="accent2"/>
              </a:solidFill>
              <a:latin typeface="Abbess" pitchFamily="2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00338" y="1600200"/>
            <a:ext cx="6336158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2: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Tugtar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“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Gairdín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na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hÉireann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”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ar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cén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contae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?</a:t>
            </a: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658191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 </a:t>
            </a:r>
            <a:r>
              <a:rPr lang="es-UY" altLang="en-US" sz="6600" u="sng" dirty="0">
                <a:solidFill>
                  <a:schemeClr val="accent2"/>
                </a:solidFill>
                <a:latin typeface="Abbess" pitchFamily="2" charset="0"/>
              </a:rPr>
              <a:t>6</a:t>
            </a:r>
            <a:endParaRPr lang="es-UY" altLang="en-US" sz="6600" u="sng" dirty="0" smtClean="0">
              <a:solidFill>
                <a:schemeClr val="accent2"/>
              </a:solidFill>
              <a:latin typeface="Abbess" pitchFamily="2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00338" y="1600200"/>
            <a:ext cx="6192142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3: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Cén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saghas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bia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iad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mozzarella,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edam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agus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cheddar?</a:t>
            </a: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2993519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 </a:t>
            </a:r>
            <a:r>
              <a:rPr lang="es-UY" altLang="en-US" sz="6600" u="sng" dirty="0">
                <a:solidFill>
                  <a:schemeClr val="accent2"/>
                </a:solidFill>
                <a:latin typeface="Abbess" pitchFamily="2" charset="0"/>
              </a:rPr>
              <a:t>6</a:t>
            </a:r>
            <a:endParaRPr lang="es-UY" altLang="en-US" sz="6600" u="sng" dirty="0" smtClean="0">
              <a:solidFill>
                <a:schemeClr val="accent2"/>
              </a:solidFill>
              <a:latin typeface="Abbess" pitchFamily="2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00338" y="1600200"/>
            <a:ext cx="6264150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4: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Cad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í an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abhainn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is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faide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in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Éirinn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?</a:t>
            </a: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2585167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smtClean="0">
                <a:solidFill>
                  <a:schemeClr val="accent2"/>
                </a:solidFill>
                <a:latin typeface="Abbess" pitchFamily="2" charset="0"/>
              </a:rPr>
              <a:t>Babhta 1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15816" y="1600200"/>
            <a:ext cx="5770984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5: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7200" dirty="0" err="1" smtClean="0">
                <a:solidFill>
                  <a:schemeClr val="accent2"/>
                </a:solidFill>
                <a:latin typeface="Segoe Print" pitchFamily="2" charset="0"/>
              </a:rPr>
              <a:t>Cad</a:t>
            </a:r>
            <a:r>
              <a:rPr lang="es-UY" altLang="en-US" sz="7200" dirty="0" smtClean="0">
                <a:solidFill>
                  <a:schemeClr val="accent2"/>
                </a:solidFill>
                <a:latin typeface="Segoe Print" pitchFamily="2" charset="0"/>
              </a:rPr>
              <a:t> a </a:t>
            </a:r>
            <a:r>
              <a:rPr lang="es-UY" altLang="en-US" sz="7200" dirty="0" err="1" smtClean="0">
                <a:solidFill>
                  <a:schemeClr val="accent2"/>
                </a:solidFill>
                <a:latin typeface="Segoe Print" pitchFamily="2" charset="0"/>
              </a:rPr>
              <a:t>mbuailfeá</a:t>
            </a:r>
            <a:r>
              <a:rPr lang="es-UY" altLang="en-US" sz="7200" dirty="0" smtClean="0">
                <a:solidFill>
                  <a:schemeClr val="accent2"/>
                </a:solidFill>
                <a:latin typeface="Segoe Print" pitchFamily="2" charset="0"/>
              </a:rPr>
              <a:t> le </a:t>
            </a:r>
            <a:r>
              <a:rPr lang="es-UY" altLang="en-US" sz="7200" dirty="0" err="1" smtClean="0">
                <a:solidFill>
                  <a:schemeClr val="accent2"/>
                </a:solidFill>
                <a:latin typeface="Segoe Print" pitchFamily="2" charset="0"/>
              </a:rPr>
              <a:t>camán</a:t>
            </a:r>
            <a:r>
              <a:rPr lang="es-UY" altLang="en-US" sz="7200" dirty="0" smtClean="0">
                <a:solidFill>
                  <a:schemeClr val="accent2"/>
                </a:solidFill>
                <a:latin typeface="Segoe Print" pitchFamily="2" charset="0"/>
              </a:rPr>
              <a:t>?</a:t>
            </a: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832548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 </a:t>
            </a:r>
            <a:r>
              <a:rPr lang="es-UY" altLang="en-US" sz="6600" u="sng" dirty="0">
                <a:solidFill>
                  <a:schemeClr val="accent2"/>
                </a:solidFill>
                <a:latin typeface="Abbess" pitchFamily="2" charset="0"/>
              </a:rPr>
              <a:t>6</a:t>
            </a:r>
            <a:endParaRPr lang="es-UY" altLang="en-US" sz="6600" u="sng" dirty="0" smtClean="0">
              <a:solidFill>
                <a:schemeClr val="accent2"/>
              </a:solidFill>
              <a:latin typeface="Abbess" pitchFamily="2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00338" y="1600200"/>
            <a:ext cx="6192142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5: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Cén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mhí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ina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mbíonn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Lá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Fhéile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Pádraig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?</a:t>
            </a: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2011785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 </a:t>
            </a:r>
            <a:r>
              <a:rPr lang="es-UY" altLang="en-US" sz="6600" u="sng" dirty="0">
                <a:solidFill>
                  <a:schemeClr val="accent2"/>
                </a:solidFill>
                <a:latin typeface="Abbess" pitchFamily="2" charset="0"/>
              </a:rPr>
              <a:t>6</a:t>
            </a:r>
            <a:endParaRPr lang="es-UY" altLang="en-US" sz="6600" u="sng" dirty="0" smtClean="0">
              <a:solidFill>
                <a:schemeClr val="accent2"/>
              </a:solidFill>
              <a:latin typeface="Abbess" pitchFamily="2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00338" y="1600200"/>
            <a:ext cx="6192142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6: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Cén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t-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ainm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a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bhí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ar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chat Hermione i Harry Potter?</a:t>
            </a: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3849931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1">
                    <a:lumMod val="50000"/>
                  </a:schemeClr>
                </a:solidFill>
                <a:latin typeface="Abbess" pitchFamily="2" charset="0"/>
              </a:rPr>
              <a:t>Seanfhocal</a:t>
            </a:r>
            <a:r>
              <a:rPr lang="es-UY" altLang="en-US" sz="6600" u="sng" dirty="0" smtClean="0">
                <a:solidFill>
                  <a:schemeClr val="accent1">
                    <a:lumMod val="50000"/>
                  </a:schemeClr>
                </a:solidFill>
                <a:latin typeface="Abbess" pitchFamily="2" charset="0"/>
              </a:rPr>
              <a:t> 10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71800" y="1772816"/>
            <a:ext cx="6089451" cy="4320480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pt-BR" sz="8000" b="1" dirty="0" smtClean="0">
                <a:solidFill>
                  <a:schemeClr val="bg1"/>
                </a:solidFill>
                <a:latin typeface="Segoe Print" pitchFamily="2" charset="0"/>
              </a:rPr>
              <a:t>Giorraíonn beirt bóthar</a:t>
            </a:r>
            <a:endParaRPr lang="es-UY" altLang="en-US" sz="8000" b="1" dirty="0">
              <a:solidFill>
                <a:schemeClr val="bg1"/>
              </a:solidFill>
              <a:latin typeface="Segoe Print" pitchFamily="2" charset="0"/>
            </a:endParaRP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2169642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79613" y="1916113"/>
            <a:ext cx="7056437" cy="2520950"/>
          </a:xfrm>
        </p:spPr>
        <p:txBody>
          <a:bodyPr/>
          <a:lstStyle/>
          <a:p>
            <a:pPr eaLnBrk="1" hangingPunct="1"/>
            <a:r>
              <a:rPr lang="es-ES" altLang="en-US" sz="9600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ES" altLang="en-US" sz="9600" dirty="0" smtClean="0">
                <a:solidFill>
                  <a:schemeClr val="accent2"/>
                </a:solidFill>
                <a:latin typeface="Abbess" pitchFamily="2" charset="0"/>
              </a:rPr>
              <a:t> 5: </a:t>
            </a:r>
            <a:r>
              <a:rPr lang="es-ES" altLang="en-US" sz="9600" dirty="0" err="1" smtClean="0">
                <a:solidFill>
                  <a:schemeClr val="accent2"/>
                </a:solidFill>
                <a:latin typeface="Abbess" pitchFamily="2" charset="0"/>
              </a:rPr>
              <a:t>Freagraí</a:t>
            </a:r>
            <a:endParaRPr lang="es-ES" altLang="en-US" sz="9600" dirty="0" smtClean="0">
              <a:solidFill>
                <a:schemeClr val="accent2"/>
              </a:solidFill>
              <a:latin typeface="Abbess" pitchFamily="2" charset="0"/>
            </a:endParaRPr>
          </a:p>
        </p:txBody>
      </p:sp>
      <p:sp>
        <p:nvSpPr>
          <p:cNvPr id="3075" name="TextBox 2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 dirty="0">
                <a:solidFill>
                  <a:schemeClr val="accent2"/>
                </a:solidFill>
                <a:latin typeface="Segoe Print" pitchFamily="2" charset="0"/>
              </a:rPr>
              <a:t>© </a:t>
            </a:r>
            <a:r>
              <a:rPr lang="en-IE" altLang="en-US" sz="1400" b="1" dirty="0" err="1">
                <a:solidFill>
                  <a:schemeClr val="accent2"/>
                </a:solidFill>
                <a:latin typeface="Segoe Print" pitchFamily="2" charset="0"/>
              </a:rPr>
              <a:t>Seomra</a:t>
            </a:r>
            <a:r>
              <a:rPr lang="en-IE" altLang="en-US" sz="1400" b="1" dirty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n-IE" altLang="en-US" sz="1400" b="1" dirty="0" err="1">
                <a:solidFill>
                  <a:schemeClr val="accent2"/>
                </a:solidFill>
                <a:latin typeface="Segoe Print" pitchFamily="2" charset="0"/>
              </a:rPr>
              <a:t>Ranga</a:t>
            </a:r>
            <a:r>
              <a:rPr lang="en-IE" altLang="en-US" sz="1400" b="1" dirty="0">
                <a:solidFill>
                  <a:schemeClr val="accent2"/>
                </a:solidFill>
                <a:latin typeface="Segoe Print" pitchFamily="2" charset="0"/>
              </a:rPr>
              <a:t>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542308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 5 </a:t>
            </a:r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Freagraí</a:t>
            </a:r>
            <a:endParaRPr lang="es-UY" altLang="en-US" sz="6600" u="sng" dirty="0" smtClean="0">
              <a:solidFill>
                <a:schemeClr val="accent2"/>
              </a:solidFill>
              <a:latin typeface="Abbess" pitchFamily="2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00338" y="1600200"/>
            <a:ext cx="6192142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1: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Cén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dath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atá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ar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veain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Postman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Pat?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6600" b="1" dirty="0" err="1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Dearg</a:t>
            </a:r>
            <a:endParaRPr lang="es-UY" altLang="en-US" sz="6600" b="1" dirty="0" smtClean="0">
              <a:solidFill>
                <a:schemeClr val="accent1">
                  <a:lumMod val="50000"/>
                </a:schemeClr>
              </a:solidFill>
              <a:latin typeface="Segoe Print" pitchFamily="2" charset="0"/>
            </a:endParaRP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1155392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 5 </a:t>
            </a:r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Freagraí</a:t>
            </a:r>
            <a:endParaRPr lang="es-UY" altLang="en-US" sz="6600" u="sng" dirty="0" smtClean="0">
              <a:solidFill>
                <a:schemeClr val="accent2"/>
              </a:solidFill>
              <a:latin typeface="Abbess" pitchFamily="2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00338" y="1600200"/>
            <a:ext cx="6192142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2: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5400" dirty="0" err="1" smtClean="0">
                <a:solidFill>
                  <a:schemeClr val="accent2"/>
                </a:solidFill>
                <a:latin typeface="Segoe Print" pitchFamily="2" charset="0"/>
              </a:rPr>
              <a:t>Cén</a:t>
            </a:r>
            <a:r>
              <a:rPr lang="es-UY" altLang="en-US" sz="5400" dirty="0" smtClean="0">
                <a:solidFill>
                  <a:schemeClr val="accent2"/>
                </a:solidFill>
                <a:latin typeface="Segoe Print" pitchFamily="2" charset="0"/>
              </a:rPr>
              <a:t> t-</a:t>
            </a:r>
            <a:r>
              <a:rPr lang="es-UY" altLang="en-US" sz="5400" dirty="0" err="1" smtClean="0">
                <a:solidFill>
                  <a:schemeClr val="accent2"/>
                </a:solidFill>
                <a:latin typeface="Segoe Print" pitchFamily="2" charset="0"/>
              </a:rPr>
              <a:t>ainmhí</a:t>
            </a:r>
            <a:r>
              <a:rPr lang="es-UY" altLang="en-US" sz="5400" dirty="0" smtClean="0">
                <a:solidFill>
                  <a:schemeClr val="accent2"/>
                </a:solidFill>
                <a:latin typeface="Segoe Print" pitchFamily="2" charset="0"/>
              </a:rPr>
              <a:t> a </a:t>
            </a:r>
            <a:r>
              <a:rPr lang="es-UY" altLang="en-US" sz="5400" dirty="0" err="1" smtClean="0">
                <a:solidFill>
                  <a:schemeClr val="accent2"/>
                </a:solidFill>
                <a:latin typeface="Segoe Print" pitchFamily="2" charset="0"/>
              </a:rPr>
              <a:t>bhíonn</a:t>
            </a:r>
            <a:r>
              <a:rPr lang="es-UY" altLang="en-US" sz="54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5400" dirty="0" err="1" smtClean="0">
                <a:solidFill>
                  <a:schemeClr val="accent2"/>
                </a:solidFill>
                <a:latin typeface="Segoe Print" pitchFamily="2" charset="0"/>
              </a:rPr>
              <a:t>ag</a:t>
            </a:r>
            <a:r>
              <a:rPr lang="es-UY" altLang="en-US" sz="54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5400" dirty="0" err="1" smtClean="0">
                <a:solidFill>
                  <a:schemeClr val="accent2"/>
                </a:solidFill>
                <a:latin typeface="Segoe Print" pitchFamily="2" charset="0"/>
              </a:rPr>
              <a:t>rá</a:t>
            </a:r>
            <a:r>
              <a:rPr lang="es-UY" altLang="en-US" sz="5400" dirty="0" smtClean="0">
                <a:solidFill>
                  <a:schemeClr val="accent2"/>
                </a:solidFill>
                <a:latin typeface="Segoe Print" pitchFamily="2" charset="0"/>
              </a:rPr>
              <a:t> “</a:t>
            </a:r>
            <a:r>
              <a:rPr lang="es-UY" altLang="en-US" sz="5400" dirty="0" err="1" smtClean="0">
                <a:solidFill>
                  <a:schemeClr val="accent2"/>
                </a:solidFill>
                <a:latin typeface="Segoe Print" pitchFamily="2" charset="0"/>
              </a:rPr>
              <a:t>Quack</a:t>
            </a:r>
            <a:r>
              <a:rPr lang="es-UY" altLang="en-US" sz="54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5400" dirty="0" err="1" smtClean="0">
                <a:solidFill>
                  <a:schemeClr val="accent2"/>
                </a:solidFill>
                <a:latin typeface="Segoe Print" pitchFamily="2" charset="0"/>
              </a:rPr>
              <a:t>Quack</a:t>
            </a:r>
            <a:r>
              <a:rPr lang="es-UY" altLang="en-US" sz="5400" dirty="0" smtClean="0">
                <a:solidFill>
                  <a:schemeClr val="accent2"/>
                </a:solidFill>
                <a:latin typeface="Segoe Print" pitchFamily="2" charset="0"/>
              </a:rPr>
              <a:t>”?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7200" b="1" dirty="0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Lacha</a:t>
            </a: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1564474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 5 </a:t>
            </a:r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Freagraí</a:t>
            </a:r>
            <a:endParaRPr lang="es-UY" altLang="en-US" sz="6600" u="sng" dirty="0" smtClean="0">
              <a:solidFill>
                <a:schemeClr val="accent2"/>
              </a:solidFill>
              <a:latin typeface="Abbess" pitchFamily="2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00338" y="1600200"/>
            <a:ext cx="6192142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3: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4000" dirty="0" err="1" smtClean="0">
                <a:solidFill>
                  <a:schemeClr val="accent2"/>
                </a:solidFill>
                <a:latin typeface="Segoe Print" pitchFamily="2" charset="0"/>
              </a:rPr>
              <a:t>Fíor</a:t>
            </a:r>
            <a:r>
              <a:rPr lang="es-UY" altLang="en-US" sz="4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4000" dirty="0" err="1" smtClean="0">
                <a:solidFill>
                  <a:schemeClr val="accent2"/>
                </a:solidFill>
                <a:latin typeface="Segoe Print" pitchFamily="2" charset="0"/>
              </a:rPr>
              <a:t>nó</a:t>
            </a:r>
            <a:r>
              <a:rPr lang="es-UY" altLang="en-US" sz="4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4000" dirty="0" err="1" smtClean="0">
                <a:solidFill>
                  <a:schemeClr val="accent2"/>
                </a:solidFill>
                <a:latin typeface="Segoe Print" pitchFamily="2" charset="0"/>
              </a:rPr>
              <a:t>Bréagach</a:t>
            </a:r>
            <a:r>
              <a:rPr lang="es-UY" altLang="en-US" sz="4000" dirty="0" smtClean="0">
                <a:solidFill>
                  <a:schemeClr val="accent2"/>
                </a:solidFill>
                <a:latin typeface="Segoe Print" pitchFamily="2" charset="0"/>
              </a:rPr>
              <a:t>: </a:t>
            </a:r>
            <a:r>
              <a:rPr lang="es-UY" altLang="en-US" sz="4000" dirty="0" err="1" smtClean="0">
                <a:solidFill>
                  <a:schemeClr val="accent2"/>
                </a:solidFill>
                <a:latin typeface="Segoe Print" pitchFamily="2" charset="0"/>
              </a:rPr>
              <a:t>Feiceann</a:t>
            </a:r>
            <a:r>
              <a:rPr lang="es-UY" altLang="en-US" sz="4000" dirty="0" smtClean="0">
                <a:solidFill>
                  <a:schemeClr val="accent2"/>
                </a:solidFill>
                <a:latin typeface="Segoe Print" pitchFamily="2" charset="0"/>
              </a:rPr>
              <a:t> tú </a:t>
            </a:r>
            <a:r>
              <a:rPr lang="es-UY" altLang="en-US" sz="4000" dirty="0" err="1" smtClean="0">
                <a:solidFill>
                  <a:schemeClr val="accent2"/>
                </a:solidFill>
                <a:latin typeface="Segoe Print" pitchFamily="2" charset="0"/>
              </a:rPr>
              <a:t>toirneach</a:t>
            </a:r>
            <a:r>
              <a:rPr lang="es-UY" altLang="en-US" sz="4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4000" dirty="0" err="1" smtClean="0">
                <a:solidFill>
                  <a:schemeClr val="accent2"/>
                </a:solidFill>
                <a:latin typeface="Segoe Print" pitchFamily="2" charset="0"/>
              </a:rPr>
              <a:t>agus</a:t>
            </a:r>
            <a:r>
              <a:rPr lang="es-UY" altLang="en-US" sz="4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4000" dirty="0" err="1" smtClean="0">
                <a:solidFill>
                  <a:schemeClr val="accent2"/>
                </a:solidFill>
                <a:latin typeface="Segoe Print" pitchFamily="2" charset="0"/>
              </a:rPr>
              <a:t>cloiseann</a:t>
            </a:r>
            <a:r>
              <a:rPr lang="es-UY" altLang="en-US" sz="4000" dirty="0" smtClean="0">
                <a:solidFill>
                  <a:schemeClr val="accent2"/>
                </a:solidFill>
                <a:latin typeface="Segoe Print" pitchFamily="2" charset="0"/>
              </a:rPr>
              <a:t> tú </a:t>
            </a:r>
            <a:r>
              <a:rPr lang="es-UY" altLang="en-US" sz="4000" dirty="0" err="1" smtClean="0">
                <a:solidFill>
                  <a:schemeClr val="accent2"/>
                </a:solidFill>
                <a:latin typeface="Segoe Print" pitchFamily="2" charset="0"/>
              </a:rPr>
              <a:t>tintreach</a:t>
            </a:r>
            <a:r>
              <a:rPr lang="es-UY" altLang="en-US" sz="4000" dirty="0" smtClean="0">
                <a:solidFill>
                  <a:schemeClr val="accent2"/>
                </a:solidFill>
                <a:latin typeface="Segoe Print" pitchFamily="2" charset="0"/>
              </a:rPr>
              <a:t>?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7200" b="1" dirty="0" err="1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Bréagach</a:t>
            </a:r>
            <a:endParaRPr lang="es-UY" altLang="en-US" sz="7200" b="1" dirty="0" smtClean="0">
              <a:solidFill>
                <a:schemeClr val="accent1">
                  <a:lumMod val="50000"/>
                </a:schemeClr>
              </a:solidFill>
              <a:latin typeface="Segoe Print" pitchFamily="2" charset="0"/>
            </a:endParaRP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66958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 5 </a:t>
            </a:r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Freagraí</a:t>
            </a:r>
            <a:endParaRPr lang="es-UY" altLang="en-US" sz="6600" u="sng" dirty="0" smtClean="0">
              <a:solidFill>
                <a:schemeClr val="accent2"/>
              </a:solidFill>
              <a:latin typeface="Abbess" pitchFamily="2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00338" y="1600200"/>
            <a:ext cx="5986462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4: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Cén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spórt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a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imríonn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Katie Taylor?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6600" b="1" dirty="0" err="1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Dornálaíocht</a:t>
            </a:r>
            <a:endParaRPr lang="es-UY" altLang="en-US" sz="6600" b="1" dirty="0" smtClean="0">
              <a:solidFill>
                <a:schemeClr val="accent1">
                  <a:lumMod val="50000"/>
                </a:schemeClr>
              </a:solidFill>
              <a:latin typeface="Segoe Print" pitchFamily="2" charset="0"/>
            </a:endParaRP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3091656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 5 </a:t>
            </a:r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Freagraí</a:t>
            </a:r>
            <a:endParaRPr lang="es-UY" altLang="en-US" sz="6600" u="sng" dirty="0" smtClean="0">
              <a:solidFill>
                <a:schemeClr val="accent2"/>
              </a:solidFill>
              <a:latin typeface="Abbess" pitchFamily="2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00338" y="1600200"/>
            <a:ext cx="6264150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5: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Cén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bhliain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ina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tharla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Éirí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Amach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na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Cásca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 in </a:t>
            </a:r>
            <a:r>
              <a:rPr lang="es-UY" altLang="en-US" sz="4800" dirty="0" err="1" smtClean="0">
                <a:solidFill>
                  <a:schemeClr val="accent2"/>
                </a:solidFill>
                <a:latin typeface="Segoe Print" pitchFamily="2" charset="0"/>
              </a:rPr>
              <a:t>Éirinn</a:t>
            </a:r>
            <a:r>
              <a:rPr lang="es-UY" altLang="en-US" sz="4800" dirty="0" smtClean="0">
                <a:solidFill>
                  <a:schemeClr val="accent2"/>
                </a:solidFill>
                <a:latin typeface="Segoe Print" pitchFamily="2" charset="0"/>
              </a:rPr>
              <a:t>?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7200" b="1" dirty="0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1916</a:t>
            </a: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1967406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 5 </a:t>
            </a:r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Freagraí</a:t>
            </a:r>
            <a:endParaRPr lang="es-UY" altLang="en-US" sz="6600" u="sng" dirty="0" smtClean="0">
              <a:solidFill>
                <a:schemeClr val="accent2"/>
              </a:solidFill>
              <a:latin typeface="Abbess" pitchFamily="2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00338" y="1600200"/>
            <a:ext cx="6264150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6: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4000" dirty="0" err="1" smtClean="0">
                <a:solidFill>
                  <a:schemeClr val="accent2"/>
                </a:solidFill>
                <a:latin typeface="Segoe Print" pitchFamily="2" charset="0"/>
              </a:rPr>
              <a:t>Cén</a:t>
            </a:r>
            <a:r>
              <a:rPr lang="es-UY" altLang="en-US" sz="4000" dirty="0" smtClean="0">
                <a:solidFill>
                  <a:schemeClr val="accent2"/>
                </a:solidFill>
                <a:latin typeface="Segoe Print" pitchFamily="2" charset="0"/>
              </a:rPr>
              <a:t> t-</a:t>
            </a:r>
            <a:r>
              <a:rPr lang="es-UY" altLang="en-US" sz="4000" dirty="0" err="1" smtClean="0">
                <a:solidFill>
                  <a:schemeClr val="accent2"/>
                </a:solidFill>
                <a:latin typeface="Segoe Print" pitchFamily="2" charset="0"/>
              </a:rPr>
              <a:t>ainm</a:t>
            </a:r>
            <a:r>
              <a:rPr lang="es-UY" altLang="en-US" sz="4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4000" dirty="0" err="1" smtClean="0">
                <a:solidFill>
                  <a:schemeClr val="accent2"/>
                </a:solidFill>
                <a:latin typeface="Segoe Print" pitchFamily="2" charset="0"/>
              </a:rPr>
              <a:t>atá</a:t>
            </a:r>
            <a:r>
              <a:rPr lang="es-UY" altLang="en-US" sz="4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4000" dirty="0" err="1" smtClean="0">
                <a:solidFill>
                  <a:schemeClr val="accent2"/>
                </a:solidFill>
                <a:latin typeface="Segoe Print" pitchFamily="2" charset="0"/>
              </a:rPr>
              <a:t>ar</a:t>
            </a:r>
            <a:r>
              <a:rPr lang="es-UY" altLang="en-US" sz="4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4000" dirty="0" err="1" smtClean="0">
                <a:solidFill>
                  <a:schemeClr val="accent2"/>
                </a:solidFill>
                <a:latin typeface="Segoe Print" pitchFamily="2" charset="0"/>
              </a:rPr>
              <a:t>bhean</a:t>
            </a:r>
            <a:r>
              <a:rPr lang="es-UY" altLang="en-US" sz="4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4000" dirty="0" err="1" smtClean="0">
                <a:solidFill>
                  <a:schemeClr val="accent2"/>
                </a:solidFill>
                <a:latin typeface="Segoe Print" pitchFamily="2" charset="0"/>
              </a:rPr>
              <a:t>céile</a:t>
            </a:r>
            <a:r>
              <a:rPr lang="es-UY" altLang="en-US" sz="4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4000" dirty="0" err="1" smtClean="0">
                <a:solidFill>
                  <a:schemeClr val="accent2"/>
                </a:solidFill>
                <a:latin typeface="Segoe Print" pitchFamily="2" charset="0"/>
              </a:rPr>
              <a:t>Micheál</a:t>
            </a:r>
            <a:r>
              <a:rPr lang="es-UY" altLang="en-US" sz="4000" dirty="0" smtClean="0">
                <a:solidFill>
                  <a:schemeClr val="accent2"/>
                </a:solidFill>
                <a:latin typeface="Segoe Print" pitchFamily="2" charset="0"/>
              </a:rPr>
              <a:t> D. Ó </a:t>
            </a:r>
            <a:r>
              <a:rPr lang="es-UY" altLang="en-US" sz="4000" dirty="0" err="1" smtClean="0">
                <a:solidFill>
                  <a:schemeClr val="accent2"/>
                </a:solidFill>
                <a:latin typeface="Segoe Print" pitchFamily="2" charset="0"/>
              </a:rPr>
              <a:t>hUiginn</a:t>
            </a:r>
            <a:r>
              <a:rPr lang="es-UY" altLang="en-US" sz="4000" dirty="0" smtClean="0">
                <a:solidFill>
                  <a:schemeClr val="accent2"/>
                </a:solidFill>
                <a:latin typeface="Segoe Print" pitchFamily="2" charset="0"/>
              </a:rPr>
              <a:t>, </a:t>
            </a:r>
            <a:r>
              <a:rPr lang="es-UY" altLang="en-US" sz="4000" dirty="0" err="1" smtClean="0">
                <a:solidFill>
                  <a:schemeClr val="accent2"/>
                </a:solidFill>
                <a:latin typeface="Segoe Print" pitchFamily="2" charset="0"/>
              </a:rPr>
              <a:t>Uachtarán</a:t>
            </a:r>
            <a:r>
              <a:rPr lang="es-UY" altLang="en-US" sz="4000" dirty="0" smtClean="0">
                <a:solidFill>
                  <a:schemeClr val="accent2"/>
                </a:solidFill>
                <a:latin typeface="Segoe Print" pitchFamily="2" charset="0"/>
              </a:rPr>
              <a:t> na </a:t>
            </a:r>
            <a:r>
              <a:rPr lang="es-UY" altLang="en-US" sz="4000" dirty="0" err="1" smtClean="0">
                <a:solidFill>
                  <a:schemeClr val="accent2"/>
                </a:solidFill>
                <a:latin typeface="Segoe Print" pitchFamily="2" charset="0"/>
              </a:rPr>
              <a:t>hÉireann</a:t>
            </a:r>
            <a:r>
              <a:rPr lang="es-UY" altLang="en-US" sz="4000" dirty="0" smtClean="0">
                <a:solidFill>
                  <a:schemeClr val="accent2"/>
                </a:solidFill>
                <a:latin typeface="Segoe Print" pitchFamily="2" charset="0"/>
              </a:rPr>
              <a:t>?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7200" b="1" dirty="0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Sabina</a:t>
            </a: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1620802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smtClean="0">
                <a:solidFill>
                  <a:schemeClr val="accent2"/>
                </a:solidFill>
                <a:latin typeface="Abbess" pitchFamily="2" charset="0"/>
              </a:rPr>
              <a:t>Babhta 1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43808" y="1600200"/>
            <a:ext cx="5842992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6: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Cén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contae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ina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bhfuil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>
                <a:solidFill>
                  <a:schemeClr val="accent2"/>
                </a:solidFill>
                <a:latin typeface="Segoe Print" pitchFamily="2" charset="0"/>
              </a:rPr>
              <a:t>A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erfort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na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Sionainne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?</a:t>
            </a: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389411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1">
                    <a:lumMod val="50000"/>
                  </a:schemeClr>
                </a:solidFill>
                <a:latin typeface="Abbess" pitchFamily="2" charset="0"/>
              </a:rPr>
              <a:t>Seanfhocal</a:t>
            </a:r>
            <a:r>
              <a:rPr lang="es-UY" altLang="en-US" sz="6600" u="sng" dirty="0" smtClean="0">
                <a:solidFill>
                  <a:schemeClr val="accent1">
                    <a:lumMod val="50000"/>
                  </a:schemeClr>
                </a:solidFill>
                <a:latin typeface="Abbess" pitchFamily="2" charset="0"/>
              </a:rPr>
              <a:t> 11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03106" y="2708920"/>
            <a:ext cx="6089451" cy="2808312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pt-BR" sz="8000" b="1" dirty="0" smtClean="0">
                <a:solidFill>
                  <a:schemeClr val="bg1"/>
                </a:solidFill>
                <a:latin typeface="Segoe Print" pitchFamily="2" charset="0"/>
              </a:rPr>
              <a:t>Is binn béal ina thost</a:t>
            </a:r>
            <a:endParaRPr lang="es-UY" altLang="en-US" sz="8000" b="1" dirty="0">
              <a:solidFill>
                <a:schemeClr val="bg1"/>
              </a:solidFill>
              <a:latin typeface="Segoe Print" pitchFamily="2" charset="0"/>
            </a:endParaRP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1995783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79613" y="1916113"/>
            <a:ext cx="7056437" cy="2520950"/>
          </a:xfrm>
        </p:spPr>
        <p:txBody>
          <a:bodyPr/>
          <a:lstStyle/>
          <a:p>
            <a:pPr eaLnBrk="1" hangingPunct="1"/>
            <a:r>
              <a:rPr lang="es-ES" altLang="en-US" sz="9600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ES" altLang="en-US" sz="9600" dirty="0" smtClean="0">
                <a:solidFill>
                  <a:schemeClr val="accent2"/>
                </a:solidFill>
                <a:latin typeface="Abbess" pitchFamily="2" charset="0"/>
              </a:rPr>
              <a:t> 7</a:t>
            </a:r>
          </a:p>
        </p:txBody>
      </p:sp>
      <p:sp>
        <p:nvSpPr>
          <p:cNvPr id="3075" name="TextBox 2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 dirty="0">
                <a:solidFill>
                  <a:schemeClr val="accent2"/>
                </a:solidFill>
                <a:latin typeface="Segoe Print" pitchFamily="2" charset="0"/>
              </a:rPr>
              <a:t>© </a:t>
            </a:r>
            <a:r>
              <a:rPr lang="en-IE" altLang="en-US" sz="1400" b="1" dirty="0" err="1">
                <a:solidFill>
                  <a:schemeClr val="accent2"/>
                </a:solidFill>
                <a:latin typeface="Segoe Print" pitchFamily="2" charset="0"/>
              </a:rPr>
              <a:t>Seomra</a:t>
            </a:r>
            <a:r>
              <a:rPr lang="en-IE" altLang="en-US" sz="1400" b="1" dirty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n-IE" altLang="en-US" sz="1400" b="1" dirty="0" err="1">
                <a:solidFill>
                  <a:schemeClr val="accent2"/>
                </a:solidFill>
                <a:latin typeface="Segoe Print" pitchFamily="2" charset="0"/>
              </a:rPr>
              <a:t>Ranga</a:t>
            </a:r>
            <a:r>
              <a:rPr lang="en-IE" altLang="en-US" sz="1400" b="1" dirty="0">
                <a:solidFill>
                  <a:schemeClr val="accent2"/>
                </a:solidFill>
                <a:latin typeface="Segoe Print" pitchFamily="2" charset="0"/>
              </a:rPr>
              <a:t>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440918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 </a:t>
            </a:r>
            <a:r>
              <a:rPr lang="es-UY" altLang="en-US" sz="6600" u="sng" dirty="0">
                <a:solidFill>
                  <a:schemeClr val="accent2"/>
                </a:solidFill>
                <a:latin typeface="Abbess" pitchFamily="2" charset="0"/>
              </a:rPr>
              <a:t>7</a:t>
            </a:r>
            <a:endParaRPr lang="es-UY" altLang="en-US" sz="6600" u="sng" dirty="0" smtClean="0">
              <a:solidFill>
                <a:schemeClr val="accent2"/>
              </a:solidFill>
              <a:latin typeface="Abbess" pitchFamily="2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00338" y="1600200"/>
            <a:ext cx="6336158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</a:t>
            </a:r>
            <a:r>
              <a:rPr lang="es-UY" altLang="en-US" sz="4400" b="1" dirty="0">
                <a:solidFill>
                  <a:schemeClr val="bg1"/>
                </a:solidFill>
                <a:latin typeface="Segoe Print" pitchFamily="2" charset="0"/>
              </a:rPr>
              <a:t>1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: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6600" dirty="0" err="1" smtClean="0">
                <a:solidFill>
                  <a:schemeClr val="accent2"/>
                </a:solidFill>
                <a:latin typeface="Segoe Print" pitchFamily="2" charset="0"/>
              </a:rPr>
              <a:t>Cé</a:t>
            </a:r>
            <a:r>
              <a:rPr lang="es-UY" altLang="en-US" sz="66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600" dirty="0" err="1" smtClean="0">
                <a:solidFill>
                  <a:schemeClr val="accent2"/>
                </a:solidFill>
                <a:latin typeface="Segoe Print" pitchFamily="2" charset="0"/>
              </a:rPr>
              <a:t>mhéad</a:t>
            </a:r>
            <a:r>
              <a:rPr lang="es-UY" altLang="en-US" sz="66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600" dirty="0" err="1" smtClean="0">
                <a:solidFill>
                  <a:schemeClr val="accent2"/>
                </a:solidFill>
                <a:latin typeface="Segoe Print" pitchFamily="2" charset="0"/>
              </a:rPr>
              <a:t>dath</a:t>
            </a:r>
            <a:r>
              <a:rPr lang="es-UY" altLang="en-US" sz="66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600" dirty="0" err="1" smtClean="0">
                <a:solidFill>
                  <a:schemeClr val="accent2"/>
                </a:solidFill>
                <a:latin typeface="Segoe Print" pitchFamily="2" charset="0"/>
              </a:rPr>
              <a:t>atá</a:t>
            </a:r>
            <a:r>
              <a:rPr lang="es-UY" altLang="en-US" sz="6600" dirty="0" smtClean="0">
                <a:solidFill>
                  <a:schemeClr val="accent2"/>
                </a:solidFill>
                <a:latin typeface="Segoe Print" pitchFamily="2" charset="0"/>
              </a:rPr>
              <a:t> i </a:t>
            </a:r>
            <a:r>
              <a:rPr lang="es-UY" altLang="en-US" sz="6600" dirty="0" err="1" smtClean="0">
                <a:solidFill>
                  <a:schemeClr val="accent2"/>
                </a:solidFill>
                <a:latin typeface="Segoe Print" pitchFamily="2" charset="0"/>
              </a:rPr>
              <a:t>mbogha</a:t>
            </a:r>
            <a:r>
              <a:rPr lang="es-UY" altLang="en-US" sz="66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600" dirty="0" err="1" smtClean="0">
                <a:solidFill>
                  <a:schemeClr val="accent2"/>
                </a:solidFill>
                <a:latin typeface="Segoe Print" pitchFamily="2" charset="0"/>
              </a:rPr>
              <a:t>báistí</a:t>
            </a:r>
            <a:r>
              <a:rPr lang="es-UY" altLang="en-US" sz="6600" dirty="0" smtClean="0">
                <a:solidFill>
                  <a:schemeClr val="accent2"/>
                </a:solidFill>
                <a:latin typeface="Segoe Print" pitchFamily="2" charset="0"/>
              </a:rPr>
              <a:t>?</a:t>
            </a: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3384989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 </a:t>
            </a:r>
            <a:r>
              <a:rPr lang="es-UY" altLang="en-US" sz="6600" u="sng" dirty="0">
                <a:solidFill>
                  <a:schemeClr val="accent2"/>
                </a:solidFill>
                <a:latin typeface="Abbess" pitchFamily="2" charset="0"/>
              </a:rPr>
              <a:t>7</a:t>
            </a:r>
            <a:endParaRPr lang="es-UY" altLang="en-US" sz="6600" u="sng" dirty="0" smtClean="0">
              <a:solidFill>
                <a:schemeClr val="accent2"/>
              </a:solidFill>
              <a:latin typeface="Abbess" pitchFamily="2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00338" y="1600200"/>
            <a:ext cx="6192142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</a:t>
            </a:r>
            <a:r>
              <a:rPr lang="es-UY" altLang="en-US" sz="4400" b="1" dirty="0">
                <a:solidFill>
                  <a:schemeClr val="bg1"/>
                </a:solidFill>
                <a:latin typeface="Segoe Print" pitchFamily="2" charset="0"/>
              </a:rPr>
              <a:t>2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: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Cén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cineál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éin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a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itheann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daoine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am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Nollag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?</a:t>
            </a: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1994834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 </a:t>
            </a:r>
            <a:r>
              <a:rPr lang="es-UY" altLang="en-US" sz="6600" u="sng" dirty="0">
                <a:solidFill>
                  <a:schemeClr val="accent2"/>
                </a:solidFill>
                <a:latin typeface="Abbess" pitchFamily="2" charset="0"/>
              </a:rPr>
              <a:t>7</a:t>
            </a:r>
            <a:endParaRPr lang="es-UY" altLang="en-US" sz="6600" u="sng" dirty="0" smtClean="0">
              <a:solidFill>
                <a:schemeClr val="accent2"/>
              </a:solidFill>
              <a:latin typeface="Abbess" pitchFamily="2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00338" y="1600200"/>
            <a:ext cx="6192142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</a:t>
            </a:r>
            <a:r>
              <a:rPr lang="es-UY" altLang="en-US" sz="4400" b="1" dirty="0">
                <a:solidFill>
                  <a:schemeClr val="bg1"/>
                </a:solidFill>
                <a:latin typeface="Segoe Print" pitchFamily="2" charset="0"/>
              </a:rPr>
              <a:t>3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: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5400" dirty="0" err="1" smtClean="0">
                <a:solidFill>
                  <a:schemeClr val="accent2"/>
                </a:solidFill>
                <a:latin typeface="Segoe Print" pitchFamily="2" charset="0"/>
              </a:rPr>
              <a:t>Fíor</a:t>
            </a:r>
            <a:r>
              <a:rPr lang="es-UY" altLang="en-US" sz="54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5400" dirty="0" err="1" smtClean="0">
                <a:solidFill>
                  <a:schemeClr val="accent2"/>
                </a:solidFill>
                <a:latin typeface="Segoe Print" pitchFamily="2" charset="0"/>
              </a:rPr>
              <a:t>nó</a:t>
            </a:r>
            <a:r>
              <a:rPr lang="es-UY" altLang="en-US" sz="54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5400" dirty="0" err="1" smtClean="0">
                <a:solidFill>
                  <a:schemeClr val="accent2"/>
                </a:solidFill>
                <a:latin typeface="Segoe Print" pitchFamily="2" charset="0"/>
              </a:rPr>
              <a:t>Bréagach</a:t>
            </a:r>
            <a:r>
              <a:rPr lang="es-UY" altLang="en-US" sz="5400" dirty="0" smtClean="0">
                <a:solidFill>
                  <a:schemeClr val="accent2"/>
                </a:solidFill>
                <a:latin typeface="Segoe Print" pitchFamily="2" charset="0"/>
              </a:rPr>
              <a:t> – “James” an </a:t>
            </a:r>
            <a:r>
              <a:rPr lang="es-UY" altLang="en-US" sz="5400" dirty="0" err="1" smtClean="0">
                <a:solidFill>
                  <a:schemeClr val="accent2"/>
                </a:solidFill>
                <a:latin typeface="Segoe Print" pitchFamily="2" charset="0"/>
              </a:rPr>
              <a:t>dara</a:t>
            </a:r>
            <a:r>
              <a:rPr lang="es-UY" altLang="en-US" sz="54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5400" dirty="0" err="1" smtClean="0">
                <a:solidFill>
                  <a:schemeClr val="accent2"/>
                </a:solidFill>
                <a:latin typeface="Segoe Print" pitchFamily="2" charset="0"/>
              </a:rPr>
              <a:t>hainm</a:t>
            </a:r>
            <a:r>
              <a:rPr lang="es-UY" altLang="en-US" sz="54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5400" dirty="0" err="1" smtClean="0">
                <a:solidFill>
                  <a:schemeClr val="accent2"/>
                </a:solidFill>
                <a:latin typeface="Segoe Print" pitchFamily="2" charset="0"/>
              </a:rPr>
              <a:t>atá</a:t>
            </a:r>
            <a:r>
              <a:rPr lang="es-UY" altLang="en-US" sz="54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5400" dirty="0" err="1" smtClean="0">
                <a:solidFill>
                  <a:schemeClr val="accent2"/>
                </a:solidFill>
                <a:latin typeface="Segoe Print" pitchFamily="2" charset="0"/>
              </a:rPr>
              <a:t>ar</a:t>
            </a:r>
            <a:r>
              <a:rPr lang="es-UY" altLang="en-US" sz="5400" dirty="0" smtClean="0">
                <a:solidFill>
                  <a:schemeClr val="accent2"/>
                </a:solidFill>
                <a:latin typeface="Segoe Print" pitchFamily="2" charset="0"/>
              </a:rPr>
              <a:t> Harry Potter?</a:t>
            </a: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3579103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 </a:t>
            </a:r>
            <a:r>
              <a:rPr lang="es-UY" altLang="en-US" sz="6600" u="sng" dirty="0">
                <a:solidFill>
                  <a:schemeClr val="accent2"/>
                </a:solidFill>
                <a:latin typeface="Abbess" pitchFamily="2" charset="0"/>
              </a:rPr>
              <a:t>7</a:t>
            </a:r>
            <a:endParaRPr lang="es-UY" altLang="en-US" sz="6600" u="sng" dirty="0" smtClean="0">
              <a:solidFill>
                <a:schemeClr val="accent2"/>
              </a:solidFill>
              <a:latin typeface="Abbess" pitchFamily="2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00338" y="1600200"/>
            <a:ext cx="6192142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</a:t>
            </a:r>
            <a:r>
              <a:rPr lang="es-UY" altLang="en-US" sz="4400" b="1" dirty="0">
                <a:solidFill>
                  <a:schemeClr val="bg1"/>
                </a:solidFill>
                <a:latin typeface="Segoe Print" pitchFamily="2" charset="0"/>
              </a:rPr>
              <a:t>4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: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Cén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contae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in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Éirinn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ina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bhfuil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Trá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Lí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agus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Cill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Áirne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?</a:t>
            </a: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1464568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 </a:t>
            </a:r>
            <a:r>
              <a:rPr lang="es-UY" altLang="en-US" sz="6600" u="sng" dirty="0">
                <a:solidFill>
                  <a:schemeClr val="accent2"/>
                </a:solidFill>
                <a:latin typeface="Abbess" pitchFamily="2" charset="0"/>
              </a:rPr>
              <a:t>7</a:t>
            </a:r>
            <a:endParaRPr lang="es-UY" altLang="en-US" sz="6600" u="sng" dirty="0" smtClean="0">
              <a:solidFill>
                <a:schemeClr val="accent2"/>
              </a:solidFill>
              <a:latin typeface="Abbess" pitchFamily="2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55776" y="1600200"/>
            <a:ext cx="6480720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</a:t>
            </a:r>
            <a:r>
              <a:rPr lang="es-UY" altLang="en-US" sz="4400" b="1" dirty="0">
                <a:solidFill>
                  <a:schemeClr val="bg1"/>
                </a:solidFill>
                <a:latin typeface="Segoe Print" pitchFamily="2" charset="0"/>
              </a:rPr>
              <a:t>5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: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Cén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luach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atá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ar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an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liathróid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bándearg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i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gcluiche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chemeClr val="accent2"/>
                </a:solidFill>
                <a:latin typeface="Segoe Print" pitchFamily="2" charset="0"/>
              </a:rPr>
              <a:t>snúcar</a:t>
            </a:r>
            <a:r>
              <a:rPr lang="es-UY" altLang="en-US" sz="6000" dirty="0" smtClean="0">
                <a:solidFill>
                  <a:schemeClr val="accent2"/>
                </a:solidFill>
                <a:latin typeface="Segoe Print" pitchFamily="2" charset="0"/>
              </a:rPr>
              <a:t>?</a:t>
            </a: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565406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UY" altLang="en-US" sz="6600" u="sng" dirty="0" smtClean="0">
                <a:solidFill>
                  <a:schemeClr val="accent2"/>
                </a:solidFill>
                <a:latin typeface="Abbess" pitchFamily="2" charset="0"/>
              </a:rPr>
              <a:t> </a:t>
            </a:r>
            <a:r>
              <a:rPr lang="es-UY" altLang="en-US" sz="6600" u="sng" dirty="0">
                <a:solidFill>
                  <a:schemeClr val="accent2"/>
                </a:solidFill>
                <a:latin typeface="Abbess" pitchFamily="2" charset="0"/>
              </a:rPr>
              <a:t>7</a:t>
            </a:r>
            <a:endParaRPr lang="es-UY" altLang="en-US" sz="6600" u="sng" dirty="0" smtClean="0">
              <a:solidFill>
                <a:schemeClr val="accent2"/>
              </a:solidFill>
              <a:latin typeface="Abbess" pitchFamily="2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00338" y="1600200"/>
            <a:ext cx="6192142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s-UY" altLang="en-US" sz="4400" b="1" dirty="0" err="1" smtClean="0">
                <a:solidFill>
                  <a:schemeClr val="bg1"/>
                </a:solidFill>
                <a:latin typeface="Segoe Print" pitchFamily="2" charset="0"/>
              </a:rPr>
              <a:t>Ceist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 </a:t>
            </a:r>
            <a:r>
              <a:rPr lang="es-UY" altLang="en-US" sz="4400" b="1" dirty="0">
                <a:solidFill>
                  <a:schemeClr val="bg1"/>
                </a:solidFill>
                <a:latin typeface="Segoe Print" pitchFamily="2" charset="0"/>
              </a:rPr>
              <a:t>6</a:t>
            </a:r>
            <a:r>
              <a:rPr lang="es-UY" altLang="en-US" sz="4400" b="1" dirty="0" smtClean="0">
                <a:solidFill>
                  <a:schemeClr val="bg1"/>
                </a:solidFill>
                <a:latin typeface="Segoe Print" pitchFamily="2" charset="0"/>
              </a:rPr>
              <a:t>:</a:t>
            </a:r>
          </a:p>
          <a:p>
            <a:pPr marL="0" indent="0" algn="ctr" eaLnBrk="1" hangingPunct="1">
              <a:buFontTx/>
              <a:buNone/>
            </a:pPr>
            <a:r>
              <a:rPr lang="es-UY" altLang="en-US" sz="6600" dirty="0" err="1" smtClean="0">
                <a:solidFill>
                  <a:schemeClr val="accent2"/>
                </a:solidFill>
                <a:latin typeface="Segoe Print" pitchFamily="2" charset="0"/>
              </a:rPr>
              <a:t>Cad</a:t>
            </a:r>
            <a:r>
              <a:rPr lang="es-UY" altLang="en-US" sz="6600" dirty="0" smtClean="0">
                <a:solidFill>
                  <a:schemeClr val="accent2"/>
                </a:solidFill>
                <a:latin typeface="Segoe Print" pitchFamily="2" charset="0"/>
              </a:rPr>
              <a:t> é an t-</a:t>
            </a:r>
            <a:r>
              <a:rPr lang="es-UY" altLang="en-US" sz="6600" dirty="0" err="1" smtClean="0">
                <a:solidFill>
                  <a:schemeClr val="accent2"/>
                </a:solidFill>
                <a:latin typeface="Segoe Print" pitchFamily="2" charset="0"/>
              </a:rPr>
              <a:t>orgán</a:t>
            </a:r>
            <a:r>
              <a:rPr lang="es-UY" altLang="en-US" sz="66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600" dirty="0" err="1" smtClean="0">
                <a:solidFill>
                  <a:schemeClr val="accent2"/>
                </a:solidFill>
                <a:latin typeface="Segoe Print" pitchFamily="2" charset="0"/>
              </a:rPr>
              <a:t>is</a:t>
            </a:r>
            <a:r>
              <a:rPr lang="es-UY" altLang="en-US" sz="66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600" dirty="0" err="1" smtClean="0">
                <a:solidFill>
                  <a:schemeClr val="accent2"/>
                </a:solidFill>
                <a:latin typeface="Segoe Print" pitchFamily="2" charset="0"/>
              </a:rPr>
              <a:t>mó</a:t>
            </a:r>
            <a:r>
              <a:rPr lang="es-UY" altLang="en-US" sz="66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600" dirty="0" err="1" smtClean="0">
                <a:solidFill>
                  <a:schemeClr val="accent2"/>
                </a:solidFill>
                <a:latin typeface="Segoe Print" pitchFamily="2" charset="0"/>
              </a:rPr>
              <a:t>sa</a:t>
            </a:r>
            <a:r>
              <a:rPr lang="es-UY" altLang="en-US" sz="6600" dirty="0" smtClean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s-UY" altLang="en-US" sz="6600" dirty="0" err="1" smtClean="0">
                <a:solidFill>
                  <a:schemeClr val="accent2"/>
                </a:solidFill>
                <a:latin typeface="Segoe Print" pitchFamily="2" charset="0"/>
              </a:rPr>
              <a:t>chorp</a:t>
            </a:r>
            <a:r>
              <a:rPr lang="es-UY" altLang="en-US" sz="6600" dirty="0" smtClean="0">
                <a:solidFill>
                  <a:schemeClr val="accent2"/>
                </a:solidFill>
                <a:latin typeface="Segoe Print" pitchFamily="2" charset="0"/>
              </a:rPr>
              <a:t>?</a:t>
            </a: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230522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altLang="en-US" sz="6600" u="sng" dirty="0" err="1" smtClean="0">
                <a:solidFill>
                  <a:schemeClr val="accent1">
                    <a:lumMod val="50000"/>
                  </a:schemeClr>
                </a:solidFill>
                <a:latin typeface="Abbess" pitchFamily="2" charset="0"/>
              </a:rPr>
              <a:t>Seanfhocal</a:t>
            </a:r>
            <a:r>
              <a:rPr lang="es-UY" altLang="en-US" sz="6600" u="sng" dirty="0" smtClean="0">
                <a:solidFill>
                  <a:schemeClr val="accent1">
                    <a:lumMod val="50000"/>
                  </a:schemeClr>
                </a:solidFill>
                <a:latin typeface="Abbess" pitchFamily="2" charset="0"/>
              </a:rPr>
              <a:t> 12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03106" y="1484784"/>
            <a:ext cx="6089451" cy="4752528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pt-BR" sz="8000" b="1" dirty="0" smtClean="0">
                <a:solidFill>
                  <a:schemeClr val="bg1"/>
                </a:solidFill>
                <a:latin typeface="Segoe Print" pitchFamily="2" charset="0"/>
              </a:rPr>
              <a:t>Is glas iad na cnoic i bhfad uainn</a:t>
            </a:r>
            <a:endParaRPr lang="es-UY" altLang="en-US" sz="8000" b="1" dirty="0">
              <a:solidFill>
                <a:schemeClr val="bg1"/>
              </a:solidFill>
              <a:latin typeface="Segoe Print" pitchFamily="2" charset="0"/>
            </a:endParaRP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>
                <a:solidFill>
                  <a:schemeClr val="accent2"/>
                </a:solidFill>
                <a:latin typeface="Segoe Print" pitchFamily="2" charset="0"/>
              </a:rPr>
              <a:t>© Seomra Ranga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3232648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79613" y="1916113"/>
            <a:ext cx="7056437" cy="2520950"/>
          </a:xfrm>
        </p:spPr>
        <p:txBody>
          <a:bodyPr/>
          <a:lstStyle/>
          <a:p>
            <a:pPr eaLnBrk="1" hangingPunct="1"/>
            <a:r>
              <a:rPr lang="es-ES" altLang="en-US" sz="9600" dirty="0" err="1" smtClean="0">
                <a:solidFill>
                  <a:schemeClr val="accent2"/>
                </a:solidFill>
                <a:latin typeface="Abbess" pitchFamily="2" charset="0"/>
              </a:rPr>
              <a:t>Babhta</a:t>
            </a:r>
            <a:r>
              <a:rPr lang="es-ES" altLang="en-US" sz="9600" dirty="0" smtClean="0">
                <a:solidFill>
                  <a:schemeClr val="accent2"/>
                </a:solidFill>
                <a:latin typeface="Abbess" pitchFamily="2" charset="0"/>
              </a:rPr>
              <a:t> 6: </a:t>
            </a:r>
            <a:r>
              <a:rPr lang="es-ES" altLang="en-US" sz="9600" dirty="0" err="1" smtClean="0">
                <a:solidFill>
                  <a:schemeClr val="accent2"/>
                </a:solidFill>
                <a:latin typeface="Abbess" pitchFamily="2" charset="0"/>
              </a:rPr>
              <a:t>Freagraí</a:t>
            </a:r>
            <a:endParaRPr lang="es-ES" altLang="en-US" sz="9600" dirty="0" smtClean="0">
              <a:solidFill>
                <a:schemeClr val="accent2"/>
              </a:solidFill>
              <a:latin typeface="Abbess" pitchFamily="2" charset="0"/>
            </a:endParaRPr>
          </a:p>
        </p:txBody>
      </p:sp>
      <p:sp>
        <p:nvSpPr>
          <p:cNvPr id="3075" name="TextBox 2"/>
          <p:cNvSpPr txBox="1">
            <a:spLocks noChangeArrowheads="1"/>
          </p:cNvSpPr>
          <p:nvPr/>
        </p:nvSpPr>
        <p:spPr bwMode="auto">
          <a:xfrm>
            <a:off x="2700338" y="6453188"/>
            <a:ext cx="6048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altLang="en-US" sz="1400" b="1" dirty="0">
                <a:solidFill>
                  <a:schemeClr val="accent2"/>
                </a:solidFill>
                <a:latin typeface="Segoe Print" pitchFamily="2" charset="0"/>
              </a:rPr>
              <a:t>© </a:t>
            </a:r>
            <a:r>
              <a:rPr lang="en-IE" altLang="en-US" sz="1400" b="1" dirty="0" err="1">
                <a:solidFill>
                  <a:schemeClr val="accent2"/>
                </a:solidFill>
                <a:latin typeface="Segoe Print" pitchFamily="2" charset="0"/>
              </a:rPr>
              <a:t>Seomra</a:t>
            </a:r>
            <a:r>
              <a:rPr lang="en-IE" altLang="en-US" sz="1400" b="1" dirty="0">
                <a:solidFill>
                  <a:schemeClr val="accent2"/>
                </a:solidFill>
                <a:latin typeface="Segoe Print" pitchFamily="2" charset="0"/>
              </a:rPr>
              <a:t> </a:t>
            </a:r>
            <a:r>
              <a:rPr lang="en-IE" altLang="en-US" sz="1400" b="1" dirty="0" err="1">
                <a:solidFill>
                  <a:schemeClr val="accent2"/>
                </a:solidFill>
                <a:latin typeface="Segoe Print" pitchFamily="2" charset="0"/>
              </a:rPr>
              <a:t>Ranga</a:t>
            </a:r>
            <a:r>
              <a:rPr lang="en-IE" altLang="en-US" sz="1400" b="1" dirty="0">
                <a:solidFill>
                  <a:schemeClr val="accent2"/>
                </a:solidFill>
                <a:latin typeface="Segoe Print" pitchFamily="2" charset="0"/>
              </a:rPr>
              <a:t> 2016 www.seomraranga.com</a:t>
            </a:r>
          </a:p>
        </p:txBody>
      </p:sp>
    </p:spTree>
    <p:extLst>
      <p:ext uri="{BB962C8B-B14F-4D97-AF65-F5344CB8AC3E}">
        <p14:creationId xmlns:p14="http://schemas.microsoft.com/office/powerpoint/2010/main" val="2815903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1248</TotalTime>
  <Words>2762</Words>
  <Application>Microsoft Office PowerPoint</Application>
  <PresentationFormat>On-screen Show (4:3)</PresentationFormat>
  <Paragraphs>591</Paragraphs>
  <Slides>148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148</vt:i4>
      </vt:variant>
    </vt:vector>
  </HeadingPairs>
  <TitlesOfParts>
    <vt:vector size="149" baseType="lpstr">
      <vt:lpstr>Diseño predeterminado</vt:lpstr>
      <vt:lpstr>Seachtain na Gaeilge 2016</vt:lpstr>
      <vt:lpstr>Ar dTús ….</vt:lpstr>
      <vt:lpstr>Babhta 1</vt:lpstr>
      <vt:lpstr>Babhta 1</vt:lpstr>
      <vt:lpstr>Babhta 1</vt:lpstr>
      <vt:lpstr>Babhta 1</vt:lpstr>
      <vt:lpstr>Babhta 1</vt:lpstr>
      <vt:lpstr>Babhta 1</vt:lpstr>
      <vt:lpstr>Babhta 1</vt:lpstr>
      <vt:lpstr>Seanfhocal 1</vt:lpstr>
      <vt:lpstr>Babhta 2</vt:lpstr>
      <vt:lpstr>Babhta 2</vt:lpstr>
      <vt:lpstr>Babhta 2</vt:lpstr>
      <vt:lpstr>Babhta 2</vt:lpstr>
      <vt:lpstr>Babhta 2</vt:lpstr>
      <vt:lpstr>Babhta 2</vt:lpstr>
      <vt:lpstr>Babhta 2</vt:lpstr>
      <vt:lpstr>Seanfhocal 2</vt:lpstr>
      <vt:lpstr>Babhta 1: Freagraí</vt:lpstr>
      <vt:lpstr>Babhta 1: Freagraí</vt:lpstr>
      <vt:lpstr>Babhta 1: Freagraí</vt:lpstr>
      <vt:lpstr>Babhta 1: Freagraí</vt:lpstr>
      <vt:lpstr>Babhta 1: Freagraí</vt:lpstr>
      <vt:lpstr>Babhta 1: Freagraí</vt:lpstr>
      <vt:lpstr>Babhta 1: Freagraí</vt:lpstr>
      <vt:lpstr>Seanfhocal 3</vt:lpstr>
      <vt:lpstr>Babhta 3</vt:lpstr>
      <vt:lpstr>Babhta 3</vt:lpstr>
      <vt:lpstr>Babhta 3</vt:lpstr>
      <vt:lpstr>Babhta 3</vt:lpstr>
      <vt:lpstr>Babhta 3</vt:lpstr>
      <vt:lpstr>Babhta 3</vt:lpstr>
      <vt:lpstr>Babhta 3</vt:lpstr>
      <vt:lpstr>Seanfhocal 4</vt:lpstr>
      <vt:lpstr>Babhta 2: Freagraí</vt:lpstr>
      <vt:lpstr>Babhta 2: Freagraí</vt:lpstr>
      <vt:lpstr>Babhta 2: Freagraí</vt:lpstr>
      <vt:lpstr>Babhta 2: Freagraí</vt:lpstr>
      <vt:lpstr>Babhta 2: Freagraí</vt:lpstr>
      <vt:lpstr>Babhta 2: Freagraí</vt:lpstr>
      <vt:lpstr>Babhta 2: Freagraí</vt:lpstr>
      <vt:lpstr>Seanfhocal 5</vt:lpstr>
      <vt:lpstr>Babhta 4</vt:lpstr>
      <vt:lpstr>Babhta 4</vt:lpstr>
      <vt:lpstr>Babhta 4</vt:lpstr>
      <vt:lpstr>Babhta 4</vt:lpstr>
      <vt:lpstr>Babhta 4</vt:lpstr>
      <vt:lpstr>Babhta 4</vt:lpstr>
      <vt:lpstr>Babhta 4</vt:lpstr>
      <vt:lpstr>Seanfhocal 6</vt:lpstr>
      <vt:lpstr>Babhta 3: Freagraí</vt:lpstr>
      <vt:lpstr>Babhta 3: Freagraí</vt:lpstr>
      <vt:lpstr>Babhta 3: Freagraí</vt:lpstr>
      <vt:lpstr>Babhta 3: Freagraí</vt:lpstr>
      <vt:lpstr>Babhta 3: Freagraí</vt:lpstr>
      <vt:lpstr>Babhta 3: Freagraí</vt:lpstr>
      <vt:lpstr>Babhta 3: Freagraí</vt:lpstr>
      <vt:lpstr>Seanfhocal 7</vt:lpstr>
      <vt:lpstr>Babhta 5</vt:lpstr>
      <vt:lpstr>Babhta 5</vt:lpstr>
      <vt:lpstr>Babhta 5</vt:lpstr>
      <vt:lpstr>Babhta 5</vt:lpstr>
      <vt:lpstr>Babhta 5</vt:lpstr>
      <vt:lpstr>Babhta 5</vt:lpstr>
      <vt:lpstr>Babhta 5</vt:lpstr>
      <vt:lpstr>Seanfhocal 8</vt:lpstr>
      <vt:lpstr>Babhta 4: Freagraí</vt:lpstr>
      <vt:lpstr>Babhta 4: Freagraí</vt:lpstr>
      <vt:lpstr>Babhta 4: Freagraí</vt:lpstr>
      <vt:lpstr>Babhta 4: Freagraí</vt:lpstr>
      <vt:lpstr>Babhta 4: Freagraí</vt:lpstr>
      <vt:lpstr>Babhta 4: Freagraí</vt:lpstr>
      <vt:lpstr>Babhta 4: Freagraí</vt:lpstr>
      <vt:lpstr>Seanfhocal 9</vt:lpstr>
      <vt:lpstr>Babhta 6</vt:lpstr>
      <vt:lpstr>Babhta 6</vt:lpstr>
      <vt:lpstr>Babhta 6</vt:lpstr>
      <vt:lpstr>Babhta 6</vt:lpstr>
      <vt:lpstr>Babhta 6</vt:lpstr>
      <vt:lpstr>Babhta 6</vt:lpstr>
      <vt:lpstr>Babhta 6</vt:lpstr>
      <vt:lpstr>Seanfhocal 10</vt:lpstr>
      <vt:lpstr>Babhta 5: Freagraí</vt:lpstr>
      <vt:lpstr>Babhta 5 Freagraí</vt:lpstr>
      <vt:lpstr>Babhta 5 Freagraí</vt:lpstr>
      <vt:lpstr>Babhta 5 Freagraí</vt:lpstr>
      <vt:lpstr>Babhta 5 Freagraí</vt:lpstr>
      <vt:lpstr>Babhta 5 Freagraí</vt:lpstr>
      <vt:lpstr>Babhta 5 Freagraí</vt:lpstr>
      <vt:lpstr>Seanfhocal 11</vt:lpstr>
      <vt:lpstr>Babhta 7</vt:lpstr>
      <vt:lpstr>Babhta 7</vt:lpstr>
      <vt:lpstr>Babhta 7</vt:lpstr>
      <vt:lpstr>Babhta 7</vt:lpstr>
      <vt:lpstr>Babhta 7</vt:lpstr>
      <vt:lpstr>Babhta 7</vt:lpstr>
      <vt:lpstr>Babhta 7</vt:lpstr>
      <vt:lpstr>Seanfhocal 12</vt:lpstr>
      <vt:lpstr>Babhta 6: Freagraí</vt:lpstr>
      <vt:lpstr>Babhta 6 Freagraí</vt:lpstr>
      <vt:lpstr>Babhta 6 Freagraí</vt:lpstr>
      <vt:lpstr>Babhta 6 Freagraí</vt:lpstr>
      <vt:lpstr>Babhta 6 Freagraí</vt:lpstr>
      <vt:lpstr>Babhta 6 Freagraí</vt:lpstr>
      <vt:lpstr>Babhta 6</vt:lpstr>
      <vt:lpstr>Seanfhocal 13</vt:lpstr>
      <vt:lpstr>Babhta 8</vt:lpstr>
      <vt:lpstr>Babhta 8</vt:lpstr>
      <vt:lpstr>Babhta 8</vt:lpstr>
      <vt:lpstr>Babhta 8</vt:lpstr>
      <vt:lpstr>Babhta 8</vt:lpstr>
      <vt:lpstr>Babhta 8</vt:lpstr>
      <vt:lpstr>Babhta 8</vt:lpstr>
      <vt:lpstr>Seanfhocal 14</vt:lpstr>
      <vt:lpstr>Babhta 7: Freagraí</vt:lpstr>
      <vt:lpstr>Babhta 7 Freagraí</vt:lpstr>
      <vt:lpstr>Babhta 7 Freagraí</vt:lpstr>
      <vt:lpstr>Babhta 7 Freagraí</vt:lpstr>
      <vt:lpstr>Babhta 7 Freagraí</vt:lpstr>
      <vt:lpstr>Babhta 7 Freeagraí</vt:lpstr>
      <vt:lpstr>Babhta 7 Freagraí</vt:lpstr>
      <vt:lpstr>Seanfhocal 15</vt:lpstr>
      <vt:lpstr>Babhta 8: Freagraí</vt:lpstr>
      <vt:lpstr>Babhta 8 Freagraí</vt:lpstr>
      <vt:lpstr>Babhta 8 Freagraí</vt:lpstr>
      <vt:lpstr>Babhta 8 Freagraí</vt:lpstr>
      <vt:lpstr>Babhta 8 Freagraí</vt:lpstr>
      <vt:lpstr>Babhta 8 Freagraí</vt:lpstr>
      <vt:lpstr>Babhta 8 Freagraí</vt:lpstr>
      <vt:lpstr>Seanfhocal 16</vt:lpstr>
      <vt:lpstr>Babhta Réitigh</vt:lpstr>
      <vt:lpstr>Babhta Réitigh</vt:lpstr>
      <vt:lpstr>Babhta Réitigh</vt:lpstr>
      <vt:lpstr>Babhta Réitigh</vt:lpstr>
      <vt:lpstr>Babhta Réitigh</vt:lpstr>
      <vt:lpstr>Babhta Réitigh</vt:lpstr>
      <vt:lpstr>Babhta Réitigh</vt:lpstr>
      <vt:lpstr>Seanfhocal 17</vt:lpstr>
      <vt:lpstr>Babhta Réitigh: Freagraí</vt:lpstr>
      <vt:lpstr>Babhta Réitigh Freagraí</vt:lpstr>
      <vt:lpstr>Babhta Réitigh Freagraí</vt:lpstr>
      <vt:lpstr>Babhta Réitigh Freagraí</vt:lpstr>
      <vt:lpstr>Babhta Réitigh Freagraí</vt:lpstr>
      <vt:lpstr>Babhta Réitigh Freagraí</vt:lpstr>
      <vt:lpstr>Babhta Réitigh</vt:lpstr>
      <vt:lpstr>Seanfhocal 18</vt:lpstr>
      <vt:lpstr>PowerPoint Presentation</vt:lpstr>
      <vt:lpstr>PowerPoint Presentation</vt:lpstr>
    </vt:vector>
  </TitlesOfParts>
  <Company>Siracusa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Mariajose</dc:creator>
  <cp:lastModifiedBy>Damien</cp:lastModifiedBy>
  <cp:revision>47</cp:revision>
  <dcterms:created xsi:type="dcterms:W3CDTF">2009-01-22T01:38:59Z</dcterms:created>
  <dcterms:modified xsi:type="dcterms:W3CDTF">2016-03-03T20:55:58Z</dcterms:modified>
</cp:coreProperties>
</file>