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4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BF9F8-67F7-47CC-BB05-4E9C058829FF}" type="datetimeFigureOut">
              <a:rPr lang="en-IE" smtClean="0"/>
              <a:t>16/11/2014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C5972-FBA9-4324-8BDB-EB81D8E6C970}" type="slidenum">
              <a:rPr lang="en-IE" smtClean="0"/>
              <a:t>‹#›</a:t>
            </a:fld>
            <a:endParaRPr lang="en-I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Don’t Mention It!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IE" sz="2800" dirty="0" smtClean="0">
                <a:solidFill>
                  <a:schemeClr val="bg2">
                    <a:lumMod val="50000"/>
                  </a:schemeClr>
                </a:solidFill>
              </a:rPr>
              <a:t>A fun language game where certain key words cannot be mentioned</a:t>
            </a:r>
            <a:endParaRPr lang="en-IE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</p:spTree>
    <p:extLst>
      <p:ext uri="{BB962C8B-B14F-4D97-AF65-F5344CB8AC3E}">
        <p14:creationId xmlns:p14="http://schemas.microsoft.com/office/powerpoint/2010/main" val="77374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Cards</a:t>
            </a:r>
          </a:p>
          <a:p>
            <a:r>
              <a:rPr lang="en-IE" sz="4000" dirty="0" smtClean="0"/>
              <a:t>Poker</a:t>
            </a:r>
          </a:p>
          <a:p>
            <a:r>
              <a:rPr lang="en-IE" sz="4000" dirty="0" smtClean="0"/>
              <a:t>Hearts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2961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Playing Cards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54" y="2528095"/>
            <a:ext cx="3034258" cy="2773113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86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Clock</a:t>
            </a:r>
          </a:p>
          <a:p>
            <a:r>
              <a:rPr lang="en-IE" sz="4000" dirty="0" smtClean="0"/>
              <a:t>Time</a:t>
            </a:r>
          </a:p>
          <a:p>
            <a:r>
              <a:rPr lang="en-IE" sz="4000" dirty="0" smtClean="0"/>
              <a:t>Hands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2961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Clock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13" y="1986508"/>
            <a:ext cx="2295525" cy="3314700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91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Hanger</a:t>
            </a:r>
          </a:p>
          <a:p>
            <a:r>
              <a:rPr lang="en-IE" sz="4000" dirty="0" smtClean="0"/>
              <a:t>Trousers</a:t>
            </a:r>
          </a:p>
          <a:p>
            <a:r>
              <a:rPr lang="en-IE" sz="4000" dirty="0" smtClean="0"/>
              <a:t>Wardrobe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2961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Hanger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65" y="3067998"/>
            <a:ext cx="3319636" cy="2233210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43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Umbrella</a:t>
            </a:r>
          </a:p>
          <a:p>
            <a:r>
              <a:rPr lang="en-IE" sz="4000" dirty="0" smtClean="0"/>
              <a:t>Rain</a:t>
            </a:r>
          </a:p>
          <a:p>
            <a:r>
              <a:rPr lang="en-IE" sz="4000" dirty="0" smtClean="0"/>
              <a:t>Winter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2961" y="5461346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Umbrella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203" y="2132856"/>
            <a:ext cx="2125960" cy="3292285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820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Chair</a:t>
            </a:r>
          </a:p>
          <a:p>
            <a:r>
              <a:rPr lang="en-IE" sz="4000" dirty="0" smtClean="0"/>
              <a:t>Sit</a:t>
            </a:r>
          </a:p>
          <a:p>
            <a:r>
              <a:rPr lang="en-IE" sz="4000" dirty="0" smtClean="0"/>
              <a:t>Computer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Chair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750" y="2126856"/>
            <a:ext cx="1917014" cy="3207753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627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Keys</a:t>
            </a:r>
            <a:endParaRPr lang="en-IE" sz="4000" dirty="0" smtClean="0"/>
          </a:p>
          <a:p>
            <a:r>
              <a:rPr lang="en-IE" sz="4000" dirty="0" smtClean="0"/>
              <a:t>Lock</a:t>
            </a:r>
            <a:endParaRPr lang="en-IE" sz="4000" dirty="0" smtClean="0"/>
          </a:p>
          <a:p>
            <a:r>
              <a:rPr lang="en-IE" sz="4000" dirty="0" smtClean="0"/>
              <a:t>Open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Keys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438" y="2412207"/>
            <a:ext cx="2367637" cy="2875546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Tablets</a:t>
            </a:r>
          </a:p>
          <a:p>
            <a:r>
              <a:rPr lang="en-IE" sz="4000" dirty="0" smtClean="0"/>
              <a:t>Sick</a:t>
            </a:r>
          </a:p>
          <a:p>
            <a:r>
              <a:rPr lang="en-IE" sz="4000" dirty="0" smtClean="0"/>
              <a:t>Doctor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Tablets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822" y="2489073"/>
            <a:ext cx="2969691" cy="2781912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030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Present</a:t>
            </a:r>
          </a:p>
          <a:p>
            <a:r>
              <a:rPr lang="en-IE" sz="4000" dirty="0" smtClean="0"/>
              <a:t>Birthday</a:t>
            </a:r>
          </a:p>
          <a:p>
            <a:r>
              <a:rPr lang="en-IE" sz="4000" dirty="0" smtClean="0"/>
              <a:t>Gift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Present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80" y="2852936"/>
            <a:ext cx="3457575" cy="2124075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057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Cereal</a:t>
            </a:r>
          </a:p>
          <a:p>
            <a:r>
              <a:rPr lang="en-IE" sz="4000" dirty="0" smtClean="0"/>
              <a:t>Breakfast</a:t>
            </a:r>
          </a:p>
          <a:p>
            <a:r>
              <a:rPr lang="en-IE" sz="4000" dirty="0" smtClean="0"/>
              <a:t>Porridge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Cereal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457" y="2327980"/>
            <a:ext cx="28956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543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Chips</a:t>
            </a:r>
          </a:p>
          <a:p>
            <a:r>
              <a:rPr lang="en-IE" sz="4000" dirty="0" smtClean="0"/>
              <a:t>Burger</a:t>
            </a:r>
          </a:p>
          <a:p>
            <a:r>
              <a:rPr lang="en-IE" sz="4000" dirty="0" smtClean="0"/>
              <a:t>Take Away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Chips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107" y="2291308"/>
            <a:ext cx="2400300" cy="3009900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Chalk</a:t>
            </a:r>
          </a:p>
          <a:p>
            <a:r>
              <a:rPr lang="en-IE" sz="4000" dirty="0" smtClean="0"/>
              <a:t>School</a:t>
            </a:r>
          </a:p>
          <a:p>
            <a:r>
              <a:rPr lang="en-IE" sz="4000" dirty="0" smtClean="0"/>
              <a:t>Teacher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pic>
        <p:nvPicPr>
          <p:cNvPr id="8" name="Content Placeholder 7"/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839" y="2412744"/>
            <a:ext cx="2313817" cy="2592287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827584" y="5010102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Chalk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66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Ring</a:t>
            </a:r>
          </a:p>
          <a:p>
            <a:r>
              <a:rPr lang="en-IE" sz="4000" dirty="0" smtClean="0"/>
              <a:t>Finger</a:t>
            </a:r>
          </a:p>
          <a:p>
            <a:r>
              <a:rPr lang="en-IE" sz="4000" dirty="0" smtClean="0"/>
              <a:t>Engaged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Ring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455" y="2564904"/>
            <a:ext cx="2822625" cy="2496653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008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Matches</a:t>
            </a:r>
          </a:p>
          <a:p>
            <a:r>
              <a:rPr lang="en-IE" sz="4000" dirty="0" smtClean="0"/>
              <a:t>Fire</a:t>
            </a:r>
          </a:p>
          <a:p>
            <a:r>
              <a:rPr lang="en-IE" sz="4000" dirty="0" smtClean="0"/>
              <a:t>Dangerous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Matches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880" y="2348880"/>
            <a:ext cx="2421775" cy="2808312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0069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Television</a:t>
            </a:r>
          </a:p>
          <a:p>
            <a:r>
              <a:rPr lang="en-IE" sz="4000" dirty="0" smtClean="0"/>
              <a:t>Sitting Room</a:t>
            </a:r>
          </a:p>
          <a:p>
            <a:r>
              <a:rPr lang="en-IE" sz="4000" dirty="0" smtClean="0"/>
              <a:t>Film/Movie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Television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431" y="2636912"/>
            <a:ext cx="2770674" cy="2489912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21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Hammer</a:t>
            </a:r>
          </a:p>
          <a:p>
            <a:r>
              <a:rPr lang="en-IE" sz="4000" dirty="0" smtClean="0"/>
              <a:t>Nail</a:t>
            </a:r>
          </a:p>
          <a:p>
            <a:r>
              <a:rPr lang="en-IE" sz="4000" dirty="0" smtClean="0"/>
              <a:t>Carpenter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Hammer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07881" y="2971056"/>
            <a:ext cx="3038475" cy="1362075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58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Teddy</a:t>
            </a:r>
            <a:endParaRPr lang="en-IE" sz="4000" dirty="0" smtClean="0"/>
          </a:p>
          <a:p>
            <a:r>
              <a:rPr lang="en-IE" sz="4000" dirty="0" smtClean="0"/>
              <a:t>Bear</a:t>
            </a:r>
            <a:endParaRPr lang="en-IE" sz="4000" dirty="0" smtClean="0"/>
          </a:p>
          <a:p>
            <a:r>
              <a:rPr lang="en-IE" sz="4000" dirty="0" smtClean="0"/>
              <a:t>Bed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Teddy Bear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94" y="2338933"/>
            <a:ext cx="2828925" cy="2962275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935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Drum</a:t>
            </a:r>
            <a:endParaRPr lang="en-IE" sz="4000" dirty="0" smtClean="0"/>
          </a:p>
          <a:p>
            <a:r>
              <a:rPr lang="en-IE" sz="4000" dirty="0" smtClean="0"/>
              <a:t>Band</a:t>
            </a:r>
            <a:endParaRPr lang="en-IE" sz="4000" dirty="0" smtClean="0"/>
          </a:p>
          <a:p>
            <a:r>
              <a:rPr lang="en-IE" sz="4000" dirty="0" smtClean="0"/>
              <a:t>Sticks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Drum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671" y="2852936"/>
            <a:ext cx="3476836" cy="2265040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34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Jigsaw</a:t>
            </a:r>
            <a:endParaRPr lang="en-IE" sz="4000" dirty="0" smtClean="0"/>
          </a:p>
          <a:p>
            <a:r>
              <a:rPr lang="en-IE" sz="4000" dirty="0" smtClean="0"/>
              <a:t>Puzzle</a:t>
            </a:r>
            <a:endParaRPr lang="en-IE" sz="4000" dirty="0" smtClean="0"/>
          </a:p>
          <a:p>
            <a:r>
              <a:rPr lang="en-IE" sz="4000" dirty="0" smtClean="0"/>
              <a:t>Pieces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Jigsaw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186" y="2564904"/>
            <a:ext cx="2516142" cy="2736304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56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Shower</a:t>
            </a:r>
            <a:endParaRPr lang="en-IE" sz="4000" dirty="0" smtClean="0"/>
          </a:p>
          <a:p>
            <a:r>
              <a:rPr lang="en-IE" sz="4000" dirty="0" smtClean="0"/>
              <a:t>Bathroom</a:t>
            </a:r>
            <a:endParaRPr lang="en-IE" sz="4000" dirty="0" smtClean="0"/>
          </a:p>
          <a:p>
            <a:r>
              <a:rPr lang="en-IE" sz="4000" dirty="0" smtClean="0"/>
              <a:t>Water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Shower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113" y="2516899"/>
            <a:ext cx="2592288" cy="2784309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93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Couch</a:t>
            </a:r>
            <a:endParaRPr lang="en-IE" sz="4000" dirty="0" smtClean="0"/>
          </a:p>
          <a:p>
            <a:r>
              <a:rPr lang="en-IE" sz="4000" dirty="0" smtClean="0"/>
              <a:t>Sofa</a:t>
            </a:r>
            <a:endParaRPr lang="en-IE" sz="4000" dirty="0" smtClean="0"/>
          </a:p>
          <a:p>
            <a:r>
              <a:rPr lang="en-IE" sz="4000" dirty="0" smtClean="0"/>
              <a:t>Sitting-Room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Couch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29" y="2780928"/>
            <a:ext cx="3431456" cy="2409683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380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Keyboard</a:t>
            </a:r>
            <a:endParaRPr lang="en-IE" sz="4000" dirty="0" smtClean="0"/>
          </a:p>
          <a:p>
            <a:r>
              <a:rPr lang="en-IE" sz="4000" dirty="0" smtClean="0"/>
              <a:t>Computer</a:t>
            </a:r>
            <a:endParaRPr lang="en-IE" sz="4000" dirty="0" smtClean="0"/>
          </a:p>
          <a:p>
            <a:r>
              <a:rPr lang="en-IE" sz="4000" dirty="0" smtClean="0"/>
              <a:t>Type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Keyboard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064" y="2924944"/>
            <a:ext cx="2999407" cy="2292351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257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Swimsuit</a:t>
            </a:r>
          </a:p>
          <a:p>
            <a:r>
              <a:rPr lang="en-IE" sz="4000" dirty="0" smtClean="0"/>
              <a:t>Swimming</a:t>
            </a:r>
          </a:p>
          <a:p>
            <a:r>
              <a:rPr lang="en-IE" sz="4000" dirty="0" smtClean="0"/>
              <a:t>Girl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pic>
        <p:nvPicPr>
          <p:cNvPr id="10" name="Picture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051" y="2014923"/>
            <a:ext cx="1152128" cy="3384376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863588" y="5399299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Swimsuit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08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Piano</a:t>
            </a:r>
            <a:endParaRPr lang="en-IE" sz="4000" dirty="0" smtClean="0"/>
          </a:p>
          <a:p>
            <a:r>
              <a:rPr lang="en-IE" sz="4000" dirty="0" smtClean="0"/>
              <a:t>Keys</a:t>
            </a:r>
            <a:endParaRPr lang="en-IE" sz="4000" dirty="0" smtClean="0"/>
          </a:p>
          <a:p>
            <a:r>
              <a:rPr lang="en-IE" sz="4000" dirty="0" smtClean="0"/>
              <a:t>Music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Piano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520" y="2492896"/>
            <a:ext cx="2711474" cy="2808312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81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Purse</a:t>
            </a:r>
            <a:endParaRPr lang="en-IE" sz="4000" dirty="0" smtClean="0"/>
          </a:p>
          <a:p>
            <a:r>
              <a:rPr lang="en-IE" sz="4000" dirty="0" smtClean="0"/>
              <a:t>Money</a:t>
            </a:r>
            <a:endParaRPr lang="en-IE" sz="4000" dirty="0" smtClean="0"/>
          </a:p>
          <a:p>
            <a:r>
              <a:rPr lang="en-IE" sz="4000" dirty="0" smtClean="0"/>
              <a:t>Mummy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53035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Purse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780" y="3058007"/>
            <a:ext cx="3043975" cy="2232248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58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Balloons</a:t>
            </a:r>
          </a:p>
          <a:p>
            <a:r>
              <a:rPr lang="en-IE" sz="4000" dirty="0" smtClean="0"/>
              <a:t>Air</a:t>
            </a:r>
          </a:p>
          <a:p>
            <a:r>
              <a:rPr lang="en-IE" sz="4000" dirty="0" smtClean="0"/>
              <a:t>Blow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63588" y="5399299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Balloons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60848"/>
            <a:ext cx="1442284" cy="3194435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53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Bulb</a:t>
            </a:r>
          </a:p>
          <a:p>
            <a:r>
              <a:rPr lang="en-IE" sz="4000" dirty="0" smtClean="0"/>
              <a:t>Light</a:t>
            </a:r>
          </a:p>
          <a:p>
            <a:r>
              <a:rPr lang="en-IE" sz="4000" dirty="0" smtClean="0"/>
              <a:t>Switch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63588" y="5399299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Bulb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32" y="2226409"/>
            <a:ext cx="2417440" cy="3172890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2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Wheelbarrow</a:t>
            </a:r>
          </a:p>
          <a:p>
            <a:r>
              <a:rPr lang="en-IE" sz="4000" dirty="0" smtClean="0"/>
              <a:t>Garden</a:t>
            </a:r>
          </a:p>
          <a:p>
            <a:r>
              <a:rPr lang="en-IE" sz="4000" dirty="0" smtClean="0"/>
              <a:t>Weeds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5546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Wheelbarrow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913" y="2492896"/>
            <a:ext cx="3793710" cy="2707382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07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Hoover</a:t>
            </a:r>
          </a:p>
          <a:p>
            <a:r>
              <a:rPr lang="en-IE" sz="4000" dirty="0" smtClean="0"/>
              <a:t>Dust</a:t>
            </a:r>
          </a:p>
          <a:p>
            <a:r>
              <a:rPr lang="en-IE" sz="4000" dirty="0" smtClean="0"/>
              <a:t>Carpet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73793" y="4725144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Hoover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70" y="2991002"/>
            <a:ext cx="3740891" cy="1656184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014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499992" y="2492896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Candle</a:t>
            </a:r>
          </a:p>
          <a:p>
            <a:r>
              <a:rPr lang="en-IE" sz="4000" dirty="0" smtClean="0"/>
              <a:t>Flame</a:t>
            </a:r>
          </a:p>
          <a:p>
            <a:r>
              <a:rPr lang="en-IE" sz="4000" dirty="0" smtClean="0"/>
              <a:t>Light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2961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Candle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903" y="2506109"/>
            <a:ext cx="2016224" cy="2799224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66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3776" y="609600"/>
            <a:ext cx="4006216" cy="1066800"/>
          </a:xfrm>
        </p:spPr>
        <p:txBody>
          <a:bodyPr>
            <a:noAutofit/>
          </a:bodyPr>
          <a:lstStyle/>
          <a:p>
            <a:r>
              <a:rPr lang="en-IE" sz="4000" dirty="0" smtClean="0"/>
              <a:t>Don’t Mention It!</a:t>
            </a:r>
            <a:endParaRPr lang="en-IE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608004" y="2491790"/>
            <a:ext cx="3646966" cy="28814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sz="4000" b="1" dirty="0" smtClean="0">
                <a:solidFill>
                  <a:schemeClr val="bg2">
                    <a:lumMod val="50000"/>
                  </a:schemeClr>
                </a:solidFill>
              </a:rPr>
              <a:t>Don’t Mention:</a:t>
            </a:r>
          </a:p>
          <a:p>
            <a:r>
              <a:rPr lang="en-IE" sz="4000" dirty="0" smtClean="0"/>
              <a:t>Bricks</a:t>
            </a:r>
          </a:p>
          <a:p>
            <a:r>
              <a:rPr lang="en-IE" sz="4000" dirty="0" smtClean="0"/>
              <a:t>Builder</a:t>
            </a:r>
          </a:p>
          <a:p>
            <a:r>
              <a:rPr lang="en-IE" sz="4000" dirty="0" smtClean="0"/>
              <a:t>Wall</a:t>
            </a:r>
            <a:endParaRPr lang="en-IE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483768" y="6381328"/>
            <a:ext cx="4248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/>
              <a:t>© </a:t>
            </a:r>
            <a:r>
              <a:rPr lang="en-IE" sz="1400" b="1" dirty="0" err="1" smtClean="0"/>
              <a:t>Seomra</a:t>
            </a:r>
            <a:r>
              <a:rPr lang="en-IE" sz="1400" b="1" dirty="0" smtClean="0"/>
              <a:t> </a:t>
            </a:r>
            <a:r>
              <a:rPr lang="en-IE" sz="1400" b="1" dirty="0" err="1" smtClean="0"/>
              <a:t>Ranga</a:t>
            </a:r>
            <a:r>
              <a:rPr lang="en-IE" sz="1400" b="1" dirty="0" smtClean="0"/>
              <a:t> 2014 www.seomraranga.com</a:t>
            </a:r>
            <a:endParaRPr lang="en-IE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2961" y="5301208"/>
            <a:ext cx="3996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solidFill>
                  <a:schemeClr val="bg2">
                    <a:lumMod val="50000"/>
                  </a:schemeClr>
                </a:solidFill>
              </a:rPr>
              <a:t>Bricks</a:t>
            </a:r>
            <a:endParaRPr lang="en-IE" sz="4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26" y="2564904"/>
            <a:ext cx="3052513" cy="2808312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37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Tradeshow</Template>
  <TotalTime>168</TotalTime>
  <Words>504</Words>
  <Application>Microsoft Office PowerPoint</Application>
  <PresentationFormat>On-screen Show (4:3)</PresentationFormat>
  <Paragraphs>213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Tradeshow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  <vt:lpstr>Don’t Mention 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Mention It!</dc:title>
  <dc:creator>Damien</dc:creator>
  <cp:lastModifiedBy>Damien</cp:lastModifiedBy>
  <cp:revision>15</cp:revision>
  <dcterms:created xsi:type="dcterms:W3CDTF">2014-11-15T15:07:07Z</dcterms:created>
  <dcterms:modified xsi:type="dcterms:W3CDTF">2014-11-16T14:20:03Z</dcterms:modified>
</cp:coreProperties>
</file>