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57" r:id="rId5"/>
    <p:sldId id="265" r:id="rId6"/>
    <p:sldId id="259" r:id="rId7"/>
    <p:sldId id="261" r:id="rId8"/>
    <p:sldId id="270" r:id="rId9"/>
    <p:sldId id="263" r:id="rId10"/>
    <p:sldId id="258" r:id="rId11"/>
    <p:sldId id="266" r:id="rId12"/>
    <p:sldId id="260" r:id="rId13"/>
    <p:sldId id="262" r:id="rId14"/>
    <p:sldId id="264" r:id="rId15"/>
    <p:sldId id="271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D7E4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463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24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554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448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877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721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8159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9129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4647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6606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2083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E4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7A8C4-39EA-4111-8674-714669939B37}" type="datetimeFigureOut">
              <a:rPr lang="en-IE" smtClean="0"/>
              <a:t>29/09/2014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3EC1-B641-4033-A5FB-06222C0D84D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836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27584" y="980728"/>
            <a:ext cx="7776864" cy="4608512"/>
          </a:xfrm>
          <a:prstGeom prst="roundRect">
            <a:avLst/>
          </a:prstGeom>
          <a:solidFill>
            <a:srgbClr val="92D050"/>
          </a:solidFill>
          <a:ln w="127000"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3312368"/>
          </a:xfrm>
        </p:spPr>
        <p:txBody>
          <a:bodyPr>
            <a:noAutofit/>
          </a:bodyPr>
          <a:lstStyle/>
          <a:p>
            <a:r>
              <a:rPr lang="en-IE" sz="11000" b="1" dirty="0" smtClean="0">
                <a:solidFill>
                  <a:srgbClr val="003300"/>
                </a:solidFill>
              </a:rPr>
              <a:t>My Friend With Autism</a:t>
            </a:r>
            <a:endParaRPr lang="en-IE" sz="11000" b="1" dirty="0">
              <a:solidFill>
                <a:srgbClr val="0033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10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761" y="288185"/>
            <a:ext cx="2632040" cy="6005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39552" y="666563"/>
            <a:ext cx="3960440" cy="2040430"/>
            <a:chOff x="2954153" y="426266"/>
            <a:chExt cx="3960440" cy="2040430"/>
          </a:xfrm>
          <a:solidFill>
            <a:srgbClr val="92D050"/>
          </a:solidFill>
        </p:grpSpPr>
        <p:sp>
          <p:nvSpPr>
            <p:cNvPr id="4" name="Rounded Rectangular Callout 3"/>
            <p:cNvSpPr/>
            <p:nvPr/>
          </p:nvSpPr>
          <p:spPr>
            <a:xfrm>
              <a:off x="2954153" y="426266"/>
              <a:ext cx="3960440" cy="2040430"/>
            </a:xfrm>
            <a:prstGeom prst="wedgeRoundRectCallout">
              <a:avLst>
                <a:gd name="adj1" fmla="val 104150"/>
                <a:gd name="adj2" fmla="val 55623"/>
                <a:gd name="adj3" fmla="val 16667"/>
              </a:avLst>
            </a:prstGeom>
            <a:grpFill/>
            <a:ln w="762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98778" y="723206"/>
              <a:ext cx="3672408" cy="144655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4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I have a friend with autism</a:t>
              </a:r>
              <a:endParaRPr lang="en-IE" sz="4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84177" y="3249017"/>
            <a:ext cx="3960440" cy="2800768"/>
            <a:chOff x="4755097" y="3573015"/>
            <a:chExt cx="3960440" cy="2800768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755097" y="3573015"/>
              <a:ext cx="3960440" cy="2800767"/>
            </a:xfrm>
            <a:prstGeom prst="wedgeRoundRectCallout">
              <a:avLst>
                <a:gd name="adj1" fmla="val 95079"/>
                <a:gd name="adj2" fmla="val -59104"/>
                <a:gd name="adj3" fmla="val 16667"/>
              </a:avLst>
            </a:prstGeom>
            <a:solidFill>
              <a:srgbClr val="92D050"/>
            </a:solidFill>
            <a:ln w="762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898504" y="3573016"/>
              <a:ext cx="3714126" cy="280076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4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I like her because she’s different</a:t>
              </a:r>
              <a:r>
                <a:rPr lang="en-IE" sz="4400" b="1" dirty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, </a:t>
              </a:r>
              <a:r>
                <a:rPr lang="en-IE" sz="4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and she’s my </a:t>
              </a:r>
              <a:r>
                <a:rPr lang="en-IE" sz="4400" b="1" dirty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friend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60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324" y="304276"/>
            <a:ext cx="2632040" cy="6005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436645" y="595573"/>
            <a:ext cx="3960440" cy="5509204"/>
            <a:chOff x="4755097" y="3573014"/>
            <a:chExt cx="3960440" cy="3281831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755097" y="3573014"/>
              <a:ext cx="3960440" cy="3281831"/>
            </a:xfrm>
            <a:prstGeom prst="wedgeRoundRectCallout">
              <a:avLst>
                <a:gd name="adj1" fmla="val 104149"/>
                <a:gd name="adj2" fmla="val -9018"/>
                <a:gd name="adj3" fmla="val 16667"/>
              </a:avLst>
            </a:prstGeom>
            <a:solidFill>
              <a:srgbClr val="92D050"/>
            </a:solidFill>
            <a:ln w="762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84238" y="3573016"/>
              <a:ext cx="3528392" cy="3281829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4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Just like me, my friend does many things very well, but some things are hard for her</a:t>
              </a:r>
              <a:endParaRPr lang="en-IE" sz="4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1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434" y="194645"/>
            <a:ext cx="2343147" cy="534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6108465" y="404664"/>
            <a:ext cx="2637223" cy="1166849"/>
            <a:chOff x="2954153" y="426266"/>
            <a:chExt cx="3960440" cy="2040430"/>
          </a:xfrm>
          <a:solidFill>
            <a:srgbClr val="92D050"/>
          </a:solidFill>
        </p:grpSpPr>
        <p:sp>
          <p:nvSpPr>
            <p:cNvPr id="4" name="Rounded Rectangular Callout 3"/>
            <p:cNvSpPr/>
            <p:nvPr/>
          </p:nvSpPr>
          <p:spPr>
            <a:xfrm>
              <a:off x="2954153" y="426266"/>
              <a:ext cx="3960440" cy="2040430"/>
            </a:xfrm>
            <a:prstGeom prst="wedgeRoundRectCallout">
              <a:avLst>
                <a:gd name="adj1" fmla="val -85801"/>
                <a:gd name="adj2" fmla="val 113990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98779" y="723205"/>
              <a:ext cx="3672408" cy="145313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finds it hard to concentrate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73561" y="1088803"/>
            <a:ext cx="2637223" cy="1370138"/>
            <a:chOff x="2954153" y="426266"/>
            <a:chExt cx="3960440" cy="2395914"/>
          </a:xfrm>
          <a:solidFill>
            <a:srgbClr val="92D050"/>
          </a:solidFill>
        </p:grpSpPr>
        <p:sp>
          <p:nvSpPr>
            <p:cNvPr id="7" name="Rounded Rectangular Callout 6"/>
            <p:cNvSpPr/>
            <p:nvPr/>
          </p:nvSpPr>
          <p:spPr>
            <a:xfrm>
              <a:off x="2954153" y="426266"/>
              <a:ext cx="3960440" cy="2395914"/>
            </a:xfrm>
            <a:prstGeom prst="wedgeRoundRectCallout">
              <a:avLst>
                <a:gd name="adj1" fmla="val 69814"/>
                <a:gd name="adj2" fmla="val -19208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098779" y="574735"/>
              <a:ext cx="3672408" cy="2098975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has difficulty listening to what others say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357575" y="2458941"/>
            <a:ext cx="2637223" cy="1166849"/>
            <a:chOff x="2954761" y="996481"/>
            <a:chExt cx="3960440" cy="2040429"/>
          </a:xfrm>
          <a:solidFill>
            <a:srgbClr val="92D050"/>
          </a:solidFill>
        </p:grpSpPr>
        <p:sp>
          <p:nvSpPr>
            <p:cNvPr id="10" name="Rounded Rectangular Callout 9"/>
            <p:cNvSpPr/>
            <p:nvPr/>
          </p:nvSpPr>
          <p:spPr>
            <a:xfrm>
              <a:off x="2954761" y="996481"/>
              <a:ext cx="3960440" cy="2040429"/>
            </a:xfrm>
            <a:prstGeom prst="wedgeRoundRectCallout">
              <a:avLst>
                <a:gd name="adj1" fmla="val -95707"/>
                <a:gd name="adj2" fmla="val -41807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77047" y="1290126"/>
              <a:ext cx="3672408" cy="1453136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likes to smell things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56027" y="3079167"/>
            <a:ext cx="2637223" cy="1166849"/>
            <a:chOff x="2812370" y="713280"/>
            <a:chExt cx="3960440" cy="2040430"/>
          </a:xfrm>
          <a:solidFill>
            <a:srgbClr val="92D050"/>
          </a:solidFill>
        </p:grpSpPr>
        <p:sp>
          <p:nvSpPr>
            <p:cNvPr id="13" name="Rounded Rectangular Callout 12"/>
            <p:cNvSpPr/>
            <p:nvPr/>
          </p:nvSpPr>
          <p:spPr>
            <a:xfrm>
              <a:off x="2812370" y="713280"/>
              <a:ext cx="3960440" cy="2040430"/>
            </a:xfrm>
            <a:prstGeom prst="wedgeRoundRectCallout">
              <a:avLst>
                <a:gd name="adj1" fmla="val 75180"/>
                <a:gd name="adj2" fmla="val -80056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15211" y="1013559"/>
              <a:ext cx="3672408" cy="145313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chews on everything!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23432" y="3933056"/>
            <a:ext cx="2637223" cy="1166849"/>
            <a:chOff x="2954153" y="426266"/>
            <a:chExt cx="3960440" cy="2040430"/>
          </a:xfrm>
          <a:solidFill>
            <a:srgbClr val="92D050"/>
          </a:solidFill>
        </p:grpSpPr>
        <p:sp>
          <p:nvSpPr>
            <p:cNvPr id="16" name="Rounded Rectangular Callout 15"/>
            <p:cNvSpPr/>
            <p:nvPr/>
          </p:nvSpPr>
          <p:spPr>
            <a:xfrm>
              <a:off x="2954153" y="426266"/>
              <a:ext cx="3960440" cy="2040430"/>
            </a:xfrm>
            <a:prstGeom prst="wedgeRoundRectCallout">
              <a:avLst>
                <a:gd name="adj1" fmla="val -93644"/>
                <a:gd name="adj2" fmla="val -81922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098779" y="723205"/>
              <a:ext cx="3672408" cy="145313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doesn’t like being tickled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2813" y="4653136"/>
            <a:ext cx="2637223" cy="1166849"/>
            <a:chOff x="3098779" y="426266"/>
            <a:chExt cx="3960440" cy="2040430"/>
          </a:xfrm>
          <a:solidFill>
            <a:srgbClr val="92D050"/>
          </a:solidFill>
        </p:grpSpPr>
        <p:sp>
          <p:nvSpPr>
            <p:cNvPr id="19" name="Rounded Rectangular Callout 18"/>
            <p:cNvSpPr/>
            <p:nvPr/>
          </p:nvSpPr>
          <p:spPr>
            <a:xfrm>
              <a:off x="3098779" y="426266"/>
              <a:ext cx="3960440" cy="2040430"/>
            </a:xfrm>
            <a:prstGeom prst="wedgeRoundRectCallout">
              <a:avLst>
                <a:gd name="adj1" fmla="val 78069"/>
                <a:gd name="adj2" fmla="val -67928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212331" y="723205"/>
              <a:ext cx="3672408" cy="145313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likes to walk on tiptoes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491880" y="5592095"/>
            <a:ext cx="5253808" cy="702473"/>
            <a:chOff x="2347411" y="5735973"/>
            <a:chExt cx="4384830" cy="702473"/>
          </a:xfrm>
        </p:grpSpPr>
        <p:sp>
          <p:nvSpPr>
            <p:cNvPr id="23" name="Rounded Rectangle 22"/>
            <p:cNvSpPr/>
            <p:nvPr/>
          </p:nvSpPr>
          <p:spPr>
            <a:xfrm>
              <a:off x="2347411" y="5735973"/>
              <a:ext cx="4384830" cy="702473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704012" y="5814478"/>
              <a:ext cx="3708424" cy="584775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32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And she’s my friend!</a:t>
              </a:r>
              <a:endParaRPr lang="en-IE" sz="32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843538" y="6463208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13132" y="169711"/>
            <a:ext cx="3278748" cy="702473"/>
            <a:chOff x="2347411" y="5735973"/>
            <a:chExt cx="4384830" cy="702473"/>
          </a:xfrm>
        </p:grpSpPr>
        <p:sp>
          <p:nvSpPr>
            <p:cNvPr id="28" name="Rounded Rectangle 27"/>
            <p:cNvSpPr/>
            <p:nvPr/>
          </p:nvSpPr>
          <p:spPr>
            <a:xfrm>
              <a:off x="2347411" y="5735973"/>
              <a:ext cx="4384830" cy="702473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04012" y="5814478"/>
              <a:ext cx="3708424" cy="584775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32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Sometimes …..</a:t>
              </a:r>
              <a:endParaRPr lang="en-IE" sz="32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983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61623"/>
            <a:ext cx="2386668" cy="5445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6108465" y="404664"/>
            <a:ext cx="2852190" cy="1152127"/>
            <a:chOff x="2954153" y="426264"/>
            <a:chExt cx="3960440" cy="2481040"/>
          </a:xfrm>
          <a:solidFill>
            <a:srgbClr val="92D050"/>
          </a:solidFill>
        </p:grpSpPr>
        <p:sp>
          <p:nvSpPr>
            <p:cNvPr id="4" name="Rounded Rectangular Callout 3"/>
            <p:cNvSpPr/>
            <p:nvPr/>
          </p:nvSpPr>
          <p:spPr>
            <a:xfrm>
              <a:off x="2954153" y="426264"/>
              <a:ext cx="3960440" cy="2481040"/>
            </a:xfrm>
            <a:prstGeom prst="wedgeRoundRectCallout">
              <a:avLst>
                <a:gd name="adj1" fmla="val -82748"/>
                <a:gd name="adj2" fmla="val 118714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109587" y="617296"/>
              <a:ext cx="3672408" cy="1789505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hates the tags in her clothes 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34829" y="1340768"/>
            <a:ext cx="2637223" cy="1370138"/>
            <a:chOff x="2954153" y="846355"/>
            <a:chExt cx="3960440" cy="2395914"/>
          </a:xfrm>
          <a:solidFill>
            <a:srgbClr val="92D050"/>
          </a:solidFill>
        </p:grpSpPr>
        <p:sp>
          <p:nvSpPr>
            <p:cNvPr id="7" name="Rounded Rectangular Callout 6"/>
            <p:cNvSpPr/>
            <p:nvPr/>
          </p:nvSpPr>
          <p:spPr>
            <a:xfrm>
              <a:off x="2954153" y="846355"/>
              <a:ext cx="3960440" cy="2395914"/>
            </a:xfrm>
            <a:prstGeom prst="wedgeRoundRectCallout">
              <a:avLst>
                <a:gd name="adj1" fmla="val 76005"/>
                <a:gd name="adj2" fmla="val -53372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125716" y="994824"/>
              <a:ext cx="3672408" cy="2098974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not great at throwing and catching games 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357575" y="2302747"/>
            <a:ext cx="2637223" cy="1166849"/>
            <a:chOff x="2954761" y="996481"/>
            <a:chExt cx="3960440" cy="2040429"/>
          </a:xfrm>
          <a:solidFill>
            <a:srgbClr val="92D050"/>
          </a:solidFill>
        </p:grpSpPr>
        <p:sp>
          <p:nvSpPr>
            <p:cNvPr id="10" name="Rounded Rectangular Callout 9"/>
            <p:cNvSpPr/>
            <p:nvPr/>
          </p:nvSpPr>
          <p:spPr>
            <a:xfrm>
              <a:off x="2954761" y="996481"/>
              <a:ext cx="3960440" cy="2040429"/>
            </a:xfrm>
            <a:prstGeom prst="wedgeRoundRectCallout">
              <a:avLst>
                <a:gd name="adj1" fmla="val -97358"/>
                <a:gd name="adj2" fmla="val -32478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77047" y="1290126"/>
              <a:ext cx="3672408" cy="1453136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Her desk and bag are very untidy 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1568" y="3301669"/>
            <a:ext cx="2797175" cy="1117869"/>
            <a:chOff x="2812370" y="713280"/>
            <a:chExt cx="3960440" cy="2754062"/>
          </a:xfrm>
          <a:solidFill>
            <a:srgbClr val="92D050"/>
          </a:solidFill>
        </p:grpSpPr>
        <p:sp>
          <p:nvSpPr>
            <p:cNvPr id="13" name="Rounded Rectangular Callout 12"/>
            <p:cNvSpPr/>
            <p:nvPr/>
          </p:nvSpPr>
          <p:spPr>
            <a:xfrm>
              <a:off x="2812370" y="713280"/>
              <a:ext cx="3960440" cy="2754062"/>
            </a:xfrm>
            <a:prstGeom prst="wedgeRoundRectCallout">
              <a:avLst>
                <a:gd name="adj1" fmla="val 68423"/>
                <a:gd name="adj2" fmla="val -72722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15211" y="1013559"/>
              <a:ext cx="3672408" cy="2098975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Some fabrics make her uncomfortable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23432" y="3933056"/>
            <a:ext cx="2637223" cy="1166849"/>
            <a:chOff x="2954153" y="426266"/>
            <a:chExt cx="3960440" cy="2040430"/>
          </a:xfrm>
          <a:solidFill>
            <a:srgbClr val="92D050"/>
          </a:solidFill>
        </p:grpSpPr>
        <p:sp>
          <p:nvSpPr>
            <p:cNvPr id="16" name="Rounded Rectangular Callout 15"/>
            <p:cNvSpPr/>
            <p:nvPr/>
          </p:nvSpPr>
          <p:spPr>
            <a:xfrm>
              <a:off x="2954153" y="426266"/>
              <a:ext cx="3960440" cy="2040430"/>
            </a:xfrm>
            <a:prstGeom prst="wedgeRoundRectCallout">
              <a:avLst>
                <a:gd name="adj1" fmla="val -93644"/>
                <a:gd name="adj2" fmla="val -81922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098779" y="723205"/>
              <a:ext cx="3672408" cy="1453137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gets tired very quickly 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34830" y="4933862"/>
            <a:ext cx="2637223" cy="1166849"/>
            <a:chOff x="3098779" y="426266"/>
            <a:chExt cx="3960440" cy="2040430"/>
          </a:xfrm>
          <a:solidFill>
            <a:srgbClr val="92D050"/>
          </a:solidFill>
        </p:grpSpPr>
        <p:sp>
          <p:nvSpPr>
            <p:cNvPr id="19" name="Rounded Rectangular Callout 18"/>
            <p:cNvSpPr/>
            <p:nvPr/>
          </p:nvSpPr>
          <p:spPr>
            <a:xfrm>
              <a:off x="3098779" y="426266"/>
              <a:ext cx="3960440" cy="2040430"/>
            </a:xfrm>
            <a:prstGeom prst="wedgeRoundRectCallout">
              <a:avLst>
                <a:gd name="adj1" fmla="val 75180"/>
                <a:gd name="adj2" fmla="val -87519"/>
                <a:gd name="adj3" fmla="val 16667"/>
              </a:avLst>
            </a:prstGeom>
            <a:grpFill/>
            <a:ln w="381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212331" y="723205"/>
              <a:ext cx="3672408" cy="1453137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She is easily distracted in class</a:t>
              </a:r>
              <a:endParaRPr lang="en-IE" sz="2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685041" y="5641765"/>
            <a:ext cx="5209530" cy="702473"/>
            <a:chOff x="2347411" y="5735973"/>
            <a:chExt cx="4384830" cy="702473"/>
          </a:xfrm>
        </p:grpSpPr>
        <p:sp>
          <p:nvSpPr>
            <p:cNvPr id="23" name="Rounded Rectangle 22"/>
            <p:cNvSpPr/>
            <p:nvPr/>
          </p:nvSpPr>
          <p:spPr>
            <a:xfrm>
              <a:off x="2347411" y="5735973"/>
              <a:ext cx="4384830" cy="702473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704012" y="5814478"/>
              <a:ext cx="3708424" cy="584775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32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And she’s my friend!</a:t>
              </a:r>
              <a:endParaRPr lang="en-IE" sz="32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849353" y="6463208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13132" y="169711"/>
            <a:ext cx="3278748" cy="702473"/>
            <a:chOff x="2347411" y="5735973"/>
            <a:chExt cx="4384830" cy="702473"/>
          </a:xfrm>
        </p:grpSpPr>
        <p:sp>
          <p:nvSpPr>
            <p:cNvPr id="28" name="Rounded Rectangle 27"/>
            <p:cNvSpPr/>
            <p:nvPr/>
          </p:nvSpPr>
          <p:spPr>
            <a:xfrm>
              <a:off x="2347411" y="5735973"/>
              <a:ext cx="4384830" cy="702473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04012" y="5814478"/>
              <a:ext cx="3708424" cy="584775"/>
            </a:xfrm>
            <a:prstGeom prst="rect">
              <a:avLst/>
            </a:prstGeom>
            <a:solidFill>
              <a:srgbClr val="92D050">
                <a:alpha val="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32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Sometimes …..</a:t>
              </a:r>
              <a:endParaRPr lang="en-IE" sz="32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0648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761" y="288185"/>
            <a:ext cx="2632040" cy="6005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81270" y="836710"/>
            <a:ext cx="3960440" cy="5078317"/>
            <a:chOff x="4755097" y="3573014"/>
            <a:chExt cx="3960440" cy="3292039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755097" y="3573014"/>
              <a:ext cx="3960440" cy="3292038"/>
            </a:xfrm>
            <a:prstGeom prst="wedgeRoundRectCallout">
              <a:avLst>
                <a:gd name="adj1" fmla="val 98652"/>
                <a:gd name="adj2" fmla="val -4190"/>
                <a:gd name="adj3" fmla="val 16667"/>
              </a:avLst>
            </a:prstGeom>
            <a:solidFill>
              <a:srgbClr val="92D050"/>
            </a:solidFill>
            <a:ln w="762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971121" y="3573016"/>
              <a:ext cx="3528392" cy="3292037"/>
            </a:xfrm>
            <a:prstGeom prst="rect">
              <a:avLst/>
            </a:prstGeom>
            <a:solidFill>
              <a:srgbClr val="92D050">
                <a:alpha val="0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5400" b="1" dirty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I have to remember that I </a:t>
              </a:r>
              <a:r>
                <a:rPr lang="en-IE" sz="5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have habits </a:t>
              </a:r>
              <a:r>
                <a:rPr lang="en-IE" sz="5400" b="1" dirty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that annoy </a:t>
              </a:r>
              <a:r>
                <a:rPr lang="en-IE" sz="5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her too</a:t>
              </a:r>
              <a:r>
                <a:rPr lang="en-IE" sz="5400" b="1" dirty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!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06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761" y="288185"/>
            <a:ext cx="2632040" cy="6005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81270" y="836710"/>
            <a:ext cx="3960440" cy="5078317"/>
            <a:chOff x="4755097" y="3573014"/>
            <a:chExt cx="3960440" cy="3292039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755097" y="3573014"/>
              <a:ext cx="3960440" cy="3292038"/>
            </a:xfrm>
            <a:prstGeom prst="wedgeRoundRectCallout">
              <a:avLst>
                <a:gd name="adj1" fmla="val 98652"/>
                <a:gd name="adj2" fmla="val -4190"/>
                <a:gd name="adj3" fmla="val 16667"/>
              </a:avLst>
            </a:prstGeom>
            <a:solidFill>
              <a:srgbClr val="92D050"/>
            </a:solidFill>
            <a:ln w="762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971121" y="3573016"/>
              <a:ext cx="3528392" cy="3292037"/>
            </a:xfrm>
            <a:prstGeom prst="rect">
              <a:avLst/>
            </a:prstGeom>
            <a:solidFill>
              <a:srgbClr val="92D050">
                <a:alpha val="0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5400" b="1" dirty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M</a:t>
              </a:r>
              <a:r>
                <a:rPr lang="en-IE" sz="5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ost of all, I know that my friend likes to have friends </a:t>
              </a:r>
              <a:r>
                <a:rPr lang="en-IE" sz="54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too</a:t>
              </a:r>
              <a:endParaRPr lang="en-IE" sz="54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6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5768" y="249066"/>
            <a:ext cx="2568232" cy="5859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7542"/>
            <a:ext cx="2367804" cy="5445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267744" y="443407"/>
            <a:ext cx="4540794" cy="6030291"/>
            <a:chOff x="3251373" y="3369468"/>
            <a:chExt cx="5488143" cy="3658529"/>
          </a:xfrm>
          <a:solidFill>
            <a:srgbClr val="92D050"/>
          </a:solidFill>
        </p:grpSpPr>
        <p:sp>
          <p:nvSpPr>
            <p:cNvPr id="5" name="Rounded Rectangular Callout 4"/>
            <p:cNvSpPr/>
            <p:nvPr/>
          </p:nvSpPr>
          <p:spPr>
            <a:xfrm>
              <a:off x="3251373" y="3369468"/>
              <a:ext cx="5488143" cy="3429929"/>
            </a:xfrm>
            <a:custGeom>
              <a:avLst/>
              <a:gdLst>
                <a:gd name="connsiteX0" fmla="*/ 0 w 3057750"/>
                <a:gd name="connsiteY0" fmla="*/ 509635 h 5211553"/>
                <a:gd name="connsiteX1" fmla="*/ 509635 w 3057750"/>
                <a:gd name="connsiteY1" fmla="*/ 0 h 5211553"/>
                <a:gd name="connsiteX2" fmla="*/ 509625 w 3057750"/>
                <a:gd name="connsiteY2" fmla="*/ 0 h 5211553"/>
                <a:gd name="connsiteX3" fmla="*/ 509625 w 3057750"/>
                <a:gd name="connsiteY3" fmla="*/ 0 h 5211553"/>
                <a:gd name="connsiteX4" fmla="*/ 1274063 w 3057750"/>
                <a:gd name="connsiteY4" fmla="*/ 0 h 5211553"/>
                <a:gd name="connsiteX5" fmla="*/ 2548115 w 3057750"/>
                <a:gd name="connsiteY5" fmla="*/ 0 h 5211553"/>
                <a:gd name="connsiteX6" fmla="*/ 3057750 w 3057750"/>
                <a:gd name="connsiteY6" fmla="*/ 509635 h 5211553"/>
                <a:gd name="connsiteX7" fmla="*/ 3057750 w 3057750"/>
                <a:gd name="connsiteY7" fmla="*/ 868592 h 5211553"/>
                <a:gd name="connsiteX8" fmla="*/ 3057750 w 3057750"/>
                <a:gd name="connsiteY8" fmla="*/ 868592 h 5211553"/>
                <a:gd name="connsiteX9" fmla="*/ 3057750 w 3057750"/>
                <a:gd name="connsiteY9" fmla="*/ 2171480 h 5211553"/>
                <a:gd name="connsiteX10" fmla="*/ 3057750 w 3057750"/>
                <a:gd name="connsiteY10" fmla="*/ 4701918 h 5211553"/>
                <a:gd name="connsiteX11" fmla="*/ 2548115 w 3057750"/>
                <a:gd name="connsiteY11" fmla="*/ 5211553 h 5211553"/>
                <a:gd name="connsiteX12" fmla="*/ 1274063 w 3057750"/>
                <a:gd name="connsiteY12" fmla="*/ 5211553 h 5211553"/>
                <a:gd name="connsiteX13" fmla="*/ 509625 w 3057750"/>
                <a:gd name="connsiteY13" fmla="*/ 5211553 h 5211553"/>
                <a:gd name="connsiteX14" fmla="*/ 509625 w 3057750"/>
                <a:gd name="connsiteY14" fmla="*/ 5211553 h 5211553"/>
                <a:gd name="connsiteX15" fmla="*/ 509635 w 3057750"/>
                <a:gd name="connsiteY15" fmla="*/ 5211553 h 5211553"/>
                <a:gd name="connsiteX16" fmla="*/ 0 w 3057750"/>
                <a:gd name="connsiteY16" fmla="*/ 4701918 h 5211553"/>
                <a:gd name="connsiteX17" fmla="*/ 0 w 3057750"/>
                <a:gd name="connsiteY17" fmla="*/ 2171480 h 5211553"/>
                <a:gd name="connsiteX18" fmla="*/ -950899 w 3057750"/>
                <a:gd name="connsiteY18" fmla="*/ 1385387 h 5211553"/>
                <a:gd name="connsiteX19" fmla="*/ 0 w 3057750"/>
                <a:gd name="connsiteY19" fmla="*/ 868592 h 5211553"/>
                <a:gd name="connsiteX20" fmla="*/ 0 w 3057750"/>
                <a:gd name="connsiteY20" fmla="*/ 509635 h 5211553"/>
                <a:gd name="connsiteX0" fmla="*/ 950899 w 4389649"/>
                <a:gd name="connsiteY0" fmla="*/ 509635 h 5211553"/>
                <a:gd name="connsiteX1" fmla="*/ 1460534 w 4389649"/>
                <a:gd name="connsiteY1" fmla="*/ 0 h 5211553"/>
                <a:gd name="connsiteX2" fmla="*/ 1460524 w 4389649"/>
                <a:gd name="connsiteY2" fmla="*/ 0 h 5211553"/>
                <a:gd name="connsiteX3" fmla="*/ 1460524 w 4389649"/>
                <a:gd name="connsiteY3" fmla="*/ 0 h 5211553"/>
                <a:gd name="connsiteX4" fmla="*/ 2224962 w 4389649"/>
                <a:gd name="connsiteY4" fmla="*/ 0 h 5211553"/>
                <a:gd name="connsiteX5" fmla="*/ 3499014 w 4389649"/>
                <a:gd name="connsiteY5" fmla="*/ 0 h 5211553"/>
                <a:gd name="connsiteX6" fmla="*/ 4008649 w 4389649"/>
                <a:gd name="connsiteY6" fmla="*/ 509635 h 5211553"/>
                <a:gd name="connsiteX7" fmla="*/ 4008649 w 4389649"/>
                <a:gd name="connsiteY7" fmla="*/ 868592 h 5211553"/>
                <a:gd name="connsiteX8" fmla="*/ 4389649 w 4389649"/>
                <a:gd name="connsiteY8" fmla="*/ 1118963 h 5211553"/>
                <a:gd name="connsiteX9" fmla="*/ 4008649 w 4389649"/>
                <a:gd name="connsiteY9" fmla="*/ 2171480 h 5211553"/>
                <a:gd name="connsiteX10" fmla="*/ 4008649 w 4389649"/>
                <a:gd name="connsiteY10" fmla="*/ 4701918 h 5211553"/>
                <a:gd name="connsiteX11" fmla="*/ 3499014 w 4389649"/>
                <a:gd name="connsiteY11" fmla="*/ 5211553 h 5211553"/>
                <a:gd name="connsiteX12" fmla="*/ 2224962 w 4389649"/>
                <a:gd name="connsiteY12" fmla="*/ 5211553 h 5211553"/>
                <a:gd name="connsiteX13" fmla="*/ 1460524 w 4389649"/>
                <a:gd name="connsiteY13" fmla="*/ 5211553 h 5211553"/>
                <a:gd name="connsiteX14" fmla="*/ 1460524 w 4389649"/>
                <a:gd name="connsiteY14" fmla="*/ 5211553 h 5211553"/>
                <a:gd name="connsiteX15" fmla="*/ 1460534 w 4389649"/>
                <a:gd name="connsiteY15" fmla="*/ 5211553 h 5211553"/>
                <a:gd name="connsiteX16" fmla="*/ 950899 w 4389649"/>
                <a:gd name="connsiteY16" fmla="*/ 4701918 h 5211553"/>
                <a:gd name="connsiteX17" fmla="*/ 950899 w 4389649"/>
                <a:gd name="connsiteY17" fmla="*/ 2171480 h 5211553"/>
                <a:gd name="connsiteX18" fmla="*/ 0 w 4389649"/>
                <a:gd name="connsiteY18" fmla="*/ 1385387 h 5211553"/>
                <a:gd name="connsiteX19" fmla="*/ 950899 w 4389649"/>
                <a:gd name="connsiteY19" fmla="*/ 868592 h 5211553"/>
                <a:gd name="connsiteX20" fmla="*/ 950899 w 4389649"/>
                <a:gd name="connsiteY20" fmla="*/ 509635 h 5211553"/>
                <a:gd name="connsiteX0" fmla="*/ 950899 w 4313449"/>
                <a:gd name="connsiteY0" fmla="*/ 509635 h 5211553"/>
                <a:gd name="connsiteX1" fmla="*/ 1460534 w 4313449"/>
                <a:gd name="connsiteY1" fmla="*/ 0 h 5211553"/>
                <a:gd name="connsiteX2" fmla="*/ 1460524 w 4313449"/>
                <a:gd name="connsiteY2" fmla="*/ 0 h 5211553"/>
                <a:gd name="connsiteX3" fmla="*/ 1460524 w 4313449"/>
                <a:gd name="connsiteY3" fmla="*/ 0 h 5211553"/>
                <a:gd name="connsiteX4" fmla="*/ 2224962 w 4313449"/>
                <a:gd name="connsiteY4" fmla="*/ 0 h 5211553"/>
                <a:gd name="connsiteX5" fmla="*/ 3499014 w 4313449"/>
                <a:gd name="connsiteY5" fmla="*/ 0 h 5211553"/>
                <a:gd name="connsiteX6" fmla="*/ 4008649 w 4313449"/>
                <a:gd name="connsiteY6" fmla="*/ 509635 h 5211553"/>
                <a:gd name="connsiteX7" fmla="*/ 4008649 w 4313449"/>
                <a:gd name="connsiteY7" fmla="*/ 868592 h 5211553"/>
                <a:gd name="connsiteX8" fmla="*/ 4313449 w 4313449"/>
                <a:gd name="connsiteY8" fmla="*/ 1118963 h 5211553"/>
                <a:gd name="connsiteX9" fmla="*/ 4008649 w 4313449"/>
                <a:gd name="connsiteY9" fmla="*/ 2171480 h 5211553"/>
                <a:gd name="connsiteX10" fmla="*/ 4008649 w 4313449"/>
                <a:gd name="connsiteY10" fmla="*/ 4701918 h 5211553"/>
                <a:gd name="connsiteX11" fmla="*/ 3499014 w 4313449"/>
                <a:gd name="connsiteY11" fmla="*/ 5211553 h 5211553"/>
                <a:gd name="connsiteX12" fmla="*/ 2224962 w 4313449"/>
                <a:gd name="connsiteY12" fmla="*/ 5211553 h 5211553"/>
                <a:gd name="connsiteX13" fmla="*/ 1460524 w 4313449"/>
                <a:gd name="connsiteY13" fmla="*/ 5211553 h 5211553"/>
                <a:gd name="connsiteX14" fmla="*/ 1460524 w 4313449"/>
                <a:gd name="connsiteY14" fmla="*/ 5211553 h 5211553"/>
                <a:gd name="connsiteX15" fmla="*/ 1460534 w 4313449"/>
                <a:gd name="connsiteY15" fmla="*/ 5211553 h 5211553"/>
                <a:gd name="connsiteX16" fmla="*/ 950899 w 4313449"/>
                <a:gd name="connsiteY16" fmla="*/ 4701918 h 5211553"/>
                <a:gd name="connsiteX17" fmla="*/ 950899 w 4313449"/>
                <a:gd name="connsiteY17" fmla="*/ 2171480 h 5211553"/>
                <a:gd name="connsiteX18" fmla="*/ 0 w 4313449"/>
                <a:gd name="connsiteY18" fmla="*/ 1385387 h 5211553"/>
                <a:gd name="connsiteX19" fmla="*/ 950899 w 4313449"/>
                <a:gd name="connsiteY19" fmla="*/ 868592 h 5211553"/>
                <a:gd name="connsiteX20" fmla="*/ 950899 w 4313449"/>
                <a:gd name="connsiteY20" fmla="*/ 509635 h 5211553"/>
                <a:gd name="connsiteX0" fmla="*/ 602556 w 3965106"/>
                <a:gd name="connsiteY0" fmla="*/ 509635 h 5211553"/>
                <a:gd name="connsiteX1" fmla="*/ 1112191 w 3965106"/>
                <a:gd name="connsiteY1" fmla="*/ 0 h 5211553"/>
                <a:gd name="connsiteX2" fmla="*/ 1112181 w 3965106"/>
                <a:gd name="connsiteY2" fmla="*/ 0 h 5211553"/>
                <a:gd name="connsiteX3" fmla="*/ 1112181 w 3965106"/>
                <a:gd name="connsiteY3" fmla="*/ 0 h 5211553"/>
                <a:gd name="connsiteX4" fmla="*/ 1876619 w 3965106"/>
                <a:gd name="connsiteY4" fmla="*/ 0 h 5211553"/>
                <a:gd name="connsiteX5" fmla="*/ 3150671 w 3965106"/>
                <a:gd name="connsiteY5" fmla="*/ 0 h 5211553"/>
                <a:gd name="connsiteX6" fmla="*/ 3660306 w 3965106"/>
                <a:gd name="connsiteY6" fmla="*/ 509635 h 5211553"/>
                <a:gd name="connsiteX7" fmla="*/ 3660306 w 3965106"/>
                <a:gd name="connsiteY7" fmla="*/ 868592 h 5211553"/>
                <a:gd name="connsiteX8" fmla="*/ 3965106 w 3965106"/>
                <a:gd name="connsiteY8" fmla="*/ 1118963 h 5211553"/>
                <a:gd name="connsiteX9" fmla="*/ 3660306 w 3965106"/>
                <a:gd name="connsiteY9" fmla="*/ 2171480 h 5211553"/>
                <a:gd name="connsiteX10" fmla="*/ 3660306 w 3965106"/>
                <a:gd name="connsiteY10" fmla="*/ 4701918 h 5211553"/>
                <a:gd name="connsiteX11" fmla="*/ 3150671 w 3965106"/>
                <a:gd name="connsiteY11" fmla="*/ 5211553 h 5211553"/>
                <a:gd name="connsiteX12" fmla="*/ 1876619 w 3965106"/>
                <a:gd name="connsiteY12" fmla="*/ 5211553 h 5211553"/>
                <a:gd name="connsiteX13" fmla="*/ 1112181 w 3965106"/>
                <a:gd name="connsiteY13" fmla="*/ 5211553 h 5211553"/>
                <a:gd name="connsiteX14" fmla="*/ 1112181 w 3965106"/>
                <a:gd name="connsiteY14" fmla="*/ 5211553 h 5211553"/>
                <a:gd name="connsiteX15" fmla="*/ 1112191 w 3965106"/>
                <a:gd name="connsiteY15" fmla="*/ 5211553 h 5211553"/>
                <a:gd name="connsiteX16" fmla="*/ 602556 w 3965106"/>
                <a:gd name="connsiteY16" fmla="*/ 4701918 h 5211553"/>
                <a:gd name="connsiteX17" fmla="*/ 602556 w 3965106"/>
                <a:gd name="connsiteY17" fmla="*/ 2171480 h 5211553"/>
                <a:gd name="connsiteX18" fmla="*/ 0 w 3965106"/>
                <a:gd name="connsiteY18" fmla="*/ 1418044 h 5211553"/>
                <a:gd name="connsiteX19" fmla="*/ 602556 w 3965106"/>
                <a:gd name="connsiteY19" fmla="*/ 868592 h 5211553"/>
                <a:gd name="connsiteX20" fmla="*/ 602556 w 3965106"/>
                <a:gd name="connsiteY20" fmla="*/ 509635 h 5211553"/>
                <a:gd name="connsiteX0" fmla="*/ 602556 w 4237249"/>
                <a:gd name="connsiteY0" fmla="*/ 509635 h 5211553"/>
                <a:gd name="connsiteX1" fmla="*/ 1112191 w 4237249"/>
                <a:gd name="connsiteY1" fmla="*/ 0 h 5211553"/>
                <a:gd name="connsiteX2" fmla="*/ 1112181 w 4237249"/>
                <a:gd name="connsiteY2" fmla="*/ 0 h 5211553"/>
                <a:gd name="connsiteX3" fmla="*/ 1112181 w 4237249"/>
                <a:gd name="connsiteY3" fmla="*/ 0 h 5211553"/>
                <a:gd name="connsiteX4" fmla="*/ 1876619 w 4237249"/>
                <a:gd name="connsiteY4" fmla="*/ 0 h 5211553"/>
                <a:gd name="connsiteX5" fmla="*/ 3150671 w 4237249"/>
                <a:gd name="connsiteY5" fmla="*/ 0 h 5211553"/>
                <a:gd name="connsiteX6" fmla="*/ 3660306 w 4237249"/>
                <a:gd name="connsiteY6" fmla="*/ 509635 h 5211553"/>
                <a:gd name="connsiteX7" fmla="*/ 3660306 w 4237249"/>
                <a:gd name="connsiteY7" fmla="*/ 868592 h 5211553"/>
                <a:gd name="connsiteX8" fmla="*/ 4237249 w 4237249"/>
                <a:gd name="connsiteY8" fmla="*/ 1140735 h 5211553"/>
                <a:gd name="connsiteX9" fmla="*/ 3660306 w 4237249"/>
                <a:gd name="connsiteY9" fmla="*/ 2171480 h 5211553"/>
                <a:gd name="connsiteX10" fmla="*/ 3660306 w 4237249"/>
                <a:gd name="connsiteY10" fmla="*/ 4701918 h 5211553"/>
                <a:gd name="connsiteX11" fmla="*/ 3150671 w 4237249"/>
                <a:gd name="connsiteY11" fmla="*/ 5211553 h 5211553"/>
                <a:gd name="connsiteX12" fmla="*/ 1876619 w 4237249"/>
                <a:gd name="connsiteY12" fmla="*/ 5211553 h 5211553"/>
                <a:gd name="connsiteX13" fmla="*/ 1112181 w 4237249"/>
                <a:gd name="connsiteY13" fmla="*/ 5211553 h 5211553"/>
                <a:gd name="connsiteX14" fmla="*/ 1112181 w 4237249"/>
                <a:gd name="connsiteY14" fmla="*/ 5211553 h 5211553"/>
                <a:gd name="connsiteX15" fmla="*/ 1112191 w 4237249"/>
                <a:gd name="connsiteY15" fmla="*/ 5211553 h 5211553"/>
                <a:gd name="connsiteX16" fmla="*/ 602556 w 4237249"/>
                <a:gd name="connsiteY16" fmla="*/ 4701918 h 5211553"/>
                <a:gd name="connsiteX17" fmla="*/ 602556 w 4237249"/>
                <a:gd name="connsiteY17" fmla="*/ 2171480 h 5211553"/>
                <a:gd name="connsiteX18" fmla="*/ 0 w 4237249"/>
                <a:gd name="connsiteY18" fmla="*/ 1418044 h 5211553"/>
                <a:gd name="connsiteX19" fmla="*/ 602556 w 4237249"/>
                <a:gd name="connsiteY19" fmla="*/ 868592 h 5211553"/>
                <a:gd name="connsiteX20" fmla="*/ 602556 w 4237249"/>
                <a:gd name="connsiteY20" fmla="*/ 509635 h 5211553"/>
                <a:gd name="connsiteX0" fmla="*/ 602556 w 4237249"/>
                <a:gd name="connsiteY0" fmla="*/ 509635 h 5211553"/>
                <a:gd name="connsiteX1" fmla="*/ 1112191 w 4237249"/>
                <a:gd name="connsiteY1" fmla="*/ 0 h 5211553"/>
                <a:gd name="connsiteX2" fmla="*/ 1112181 w 4237249"/>
                <a:gd name="connsiteY2" fmla="*/ 0 h 5211553"/>
                <a:gd name="connsiteX3" fmla="*/ 1112181 w 4237249"/>
                <a:gd name="connsiteY3" fmla="*/ 0 h 5211553"/>
                <a:gd name="connsiteX4" fmla="*/ 1876619 w 4237249"/>
                <a:gd name="connsiteY4" fmla="*/ 0 h 5211553"/>
                <a:gd name="connsiteX5" fmla="*/ 3150671 w 4237249"/>
                <a:gd name="connsiteY5" fmla="*/ 0 h 5211553"/>
                <a:gd name="connsiteX6" fmla="*/ 3660306 w 4237249"/>
                <a:gd name="connsiteY6" fmla="*/ 509635 h 5211553"/>
                <a:gd name="connsiteX7" fmla="*/ 3660306 w 4237249"/>
                <a:gd name="connsiteY7" fmla="*/ 868592 h 5211553"/>
                <a:gd name="connsiteX8" fmla="*/ 4237249 w 4237249"/>
                <a:gd name="connsiteY8" fmla="*/ 1140735 h 5211553"/>
                <a:gd name="connsiteX9" fmla="*/ 3660306 w 4237249"/>
                <a:gd name="connsiteY9" fmla="*/ 2171480 h 5211553"/>
                <a:gd name="connsiteX10" fmla="*/ 3660306 w 4237249"/>
                <a:gd name="connsiteY10" fmla="*/ 4701918 h 5211553"/>
                <a:gd name="connsiteX11" fmla="*/ 3150671 w 4237249"/>
                <a:gd name="connsiteY11" fmla="*/ 5211553 h 5211553"/>
                <a:gd name="connsiteX12" fmla="*/ 1876619 w 4237249"/>
                <a:gd name="connsiteY12" fmla="*/ 5211553 h 5211553"/>
                <a:gd name="connsiteX13" fmla="*/ 1112181 w 4237249"/>
                <a:gd name="connsiteY13" fmla="*/ 5211553 h 5211553"/>
                <a:gd name="connsiteX14" fmla="*/ 1112181 w 4237249"/>
                <a:gd name="connsiteY14" fmla="*/ 5211553 h 5211553"/>
                <a:gd name="connsiteX15" fmla="*/ 1112191 w 4237249"/>
                <a:gd name="connsiteY15" fmla="*/ 5211553 h 5211553"/>
                <a:gd name="connsiteX16" fmla="*/ 602556 w 4237249"/>
                <a:gd name="connsiteY16" fmla="*/ 4701918 h 5211553"/>
                <a:gd name="connsiteX17" fmla="*/ 602556 w 4237249"/>
                <a:gd name="connsiteY17" fmla="*/ 1550994 h 5211553"/>
                <a:gd name="connsiteX18" fmla="*/ 0 w 4237249"/>
                <a:gd name="connsiteY18" fmla="*/ 1418044 h 5211553"/>
                <a:gd name="connsiteX19" fmla="*/ 602556 w 4237249"/>
                <a:gd name="connsiteY19" fmla="*/ 868592 h 5211553"/>
                <a:gd name="connsiteX20" fmla="*/ 602556 w 4237249"/>
                <a:gd name="connsiteY20" fmla="*/ 509635 h 5211553"/>
                <a:gd name="connsiteX0" fmla="*/ 602556 w 4237249"/>
                <a:gd name="connsiteY0" fmla="*/ 509635 h 5211553"/>
                <a:gd name="connsiteX1" fmla="*/ 1112191 w 4237249"/>
                <a:gd name="connsiteY1" fmla="*/ 0 h 5211553"/>
                <a:gd name="connsiteX2" fmla="*/ 1112181 w 4237249"/>
                <a:gd name="connsiteY2" fmla="*/ 0 h 5211553"/>
                <a:gd name="connsiteX3" fmla="*/ 1112181 w 4237249"/>
                <a:gd name="connsiteY3" fmla="*/ 0 h 5211553"/>
                <a:gd name="connsiteX4" fmla="*/ 1876619 w 4237249"/>
                <a:gd name="connsiteY4" fmla="*/ 0 h 5211553"/>
                <a:gd name="connsiteX5" fmla="*/ 3150671 w 4237249"/>
                <a:gd name="connsiteY5" fmla="*/ 0 h 5211553"/>
                <a:gd name="connsiteX6" fmla="*/ 3660306 w 4237249"/>
                <a:gd name="connsiteY6" fmla="*/ 509635 h 5211553"/>
                <a:gd name="connsiteX7" fmla="*/ 3660306 w 4237249"/>
                <a:gd name="connsiteY7" fmla="*/ 868592 h 5211553"/>
                <a:gd name="connsiteX8" fmla="*/ 4237249 w 4237249"/>
                <a:gd name="connsiteY8" fmla="*/ 1140735 h 5211553"/>
                <a:gd name="connsiteX9" fmla="*/ 3714734 w 4237249"/>
                <a:gd name="connsiteY9" fmla="*/ 1518337 h 5211553"/>
                <a:gd name="connsiteX10" fmla="*/ 3660306 w 4237249"/>
                <a:gd name="connsiteY10" fmla="*/ 4701918 h 5211553"/>
                <a:gd name="connsiteX11" fmla="*/ 3150671 w 4237249"/>
                <a:gd name="connsiteY11" fmla="*/ 5211553 h 5211553"/>
                <a:gd name="connsiteX12" fmla="*/ 1876619 w 4237249"/>
                <a:gd name="connsiteY12" fmla="*/ 5211553 h 5211553"/>
                <a:gd name="connsiteX13" fmla="*/ 1112181 w 4237249"/>
                <a:gd name="connsiteY13" fmla="*/ 5211553 h 5211553"/>
                <a:gd name="connsiteX14" fmla="*/ 1112181 w 4237249"/>
                <a:gd name="connsiteY14" fmla="*/ 5211553 h 5211553"/>
                <a:gd name="connsiteX15" fmla="*/ 1112191 w 4237249"/>
                <a:gd name="connsiteY15" fmla="*/ 5211553 h 5211553"/>
                <a:gd name="connsiteX16" fmla="*/ 602556 w 4237249"/>
                <a:gd name="connsiteY16" fmla="*/ 4701918 h 5211553"/>
                <a:gd name="connsiteX17" fmla="*/ 602556 w 4237249"/>
                <a:gd name="connsiteY17" fmla="*/ 1550994 h 5211553"/>
                <a:gd name="connsiteX18" fmla="*/ 0 w 4237249"/>
                <a:gd name="connsiteY18" fmla="*/ 1418044 h 5211553"/>
                <a:gd name="connsiteX19" fmla="*/ 602556 w 4237249"/>
                <a:gd name="connsiteY19" fmla="*/ 868592 h 5211553"/>
                <a:gd name="connsiteX20" fmla="*/ 602556 w 4237249"/>
                <a:gd name="connsiteY20" fmla="*/ 509635 h 5211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237249" h="5211553">
                  <a:moveTo>
                    <a:pt x="602556" y="509635"/>
                  </a:moveTo>
                  <a:cubicBezTo>
                    <a:pt x="602556" y="228171"/>
                    <a:pt x="830727" y="0"/>
                    <a:pt x="1112191" y="0"/>
                  </a:cubicBezTo>
                  <a:lnTo>
                    <a:pt x="1112181" y="0"/>
                  </a:lnTo>
                  <a:lnTo>
                    <a:pt x="1112181" y="0"/>
                  </a:lnTo>
                  <a:lnTo>
                    <a:pt x="1876619" y="0"/>
                  </a:lnTo>
                  <a:lnTo>
                    <a:pt x="3150671" y="0"/>
                  </a:lnTo>
                  <a:cubicBezTo>
                    <a:pt x="3432135" y="0"/>
                    <a:pt x="3660306" y="228171"/>
                    <a:pt x="3660306" y="509635"/>
                  </a:cubicBezTo>
                  <a:lnTo>
                    <a:pt x="3660306" y="868592"/>
                  </a:lnTo>
                  <a:lnTo>
                    <a:pt x="4237249" y="1140735"/>
                  </a:lnTo>
                  <a:lnTo>
                    <a:pt x="3714734" y="1518337"/>
                  </a:lnTo>
                  <a:lnTo>
                    <a:pt x="3660306" y="4701918"/>
                  </a:lnTo>
                  <a:cubicBezTo>
                    <a:pt x="3660306" y="4983382"/>
                    <a:pt x="3432135" y="5211553"/>
                    <a:pt x="3150671" y="5211553"/>
                  </a:cubicBezTo>
                  <a:lnTo>
                    <a:pt x="1876619" y="5211553"/>
                  </a:lnTo>
                  <a:lnTo>
                    <a:pt x="1112181" y="5211553"/>
                  </a:lnTo>
                  <a:lnTo>
                    <a:pt x="1112181" y="5211553"/>
                  </a:lnTo>
                  <a:lnTo>
                    <a:pt x="1112191" y="5211553"/>
                  </a:lnTo>
                  <a:cubicBezTo>
                    <a:pt x="830727" y="5211553"/>
                    <a:pt x="602556" y="4983382"/>
                    <a:pt x="602556" y="4701918"/>
                  </a:cubicBezTo>
                  <a:lnTo>
                    <a:pt x="602556" y="1550994"/>
                  </a:lnTo>
                  <a:lnTo>
                    <a:pt x="0" y="1418044"/>
                  </a:lnTo>
                  <a:lnTo>
                    <a:pt x="602556" y="868592"/>
                  </a:lnTo>
                  <a:lnTo>
                    <a:pt x="602556" y="509635"/>
                  </a:lnTo>
                  <a:close/>
                </a:path>
              </a:pathLst>
            </a:custGeom>
            <a:grpFill/>
            <a:ln w="762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345343" y="3442865"/>
              <a:ext cx="3637957" cy="3585132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52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We hope that our friends can be your friends too</a:t>
              </a:r>
              <a:endParaRPr lang="en-IE" sz="52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2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188640"/>
            <a:ext cx="4536504" cy="2817220"/>
            <a:chOff x="467544" y="395756"/>
            <a:chExt cx="3960440" cy="2040430"/>
          </a:xfrm>
        </p:grpSpPr>
        <p:sp>
          <p:nvSpPr>
            <p:cNvPr id="5" name="Rounded Rectangular Callout 4"/>
            <p:cNvSpPr/>
            <p:nvPr/>
          </p:nvSpPr>
          <p:spPr>
            <a:xfrm>
              <a:off x="467544" y="395756"/>
              <a:ext cx="3960440" cy="2040430"/>
            </a:xfrm>
            <a:prstGeom prst="wedgeRoundRectCallout">
              <a:avLst>
                <a:gd name="adj1" fmla="val -21383"/>
                <a:gd name="adj2" fmla="val 88108"/>
                <a:gd name="adj3" fmla="val 16667"/>
              </a:avLst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11559" y="676571"/>
              <a:ext cx="3672408" cy="144655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60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We are all different!</a:t>
              </a:r>
              <a:endParaRPr lang="en-IE" sz="60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531975" y="3191070"/>
            <a:ext cx="5148572" cy="2547681"/>
            <a:chOff x="4934373" y="426266"/>
            <a:chExt cx="3960440" cy="2040430"/>
          </a:xfrm>
          <a:solidFill>
            <a:srgbClr val="92D050"/>
          </a:solidFill>
        </p:grpSpPr>
        <p:sp>
          <p:nvSpPr>
            <p:cNvPr id="8" name="Rounded Rectangular Callout 7"/>
            <p:cNvSpPr/>
            <p:nvPr/>
          </p:nvSpPr>
          <p:spPr>
            <a:xfrm>
              <a:off x="4934373" y="426266"/>
              <a:ext cx="3960440" cy="2040430"/>
            </a:xfrm>
            <a:prstGeom prst="wedgeRoundRectCallout">
              <a:avLst>
                <a:gd name="adj1" fmla="val -82988"/>
                <a:gd name="adj2" fmla="val 49728"/>
                <a:gd name="adj3" fmla="val 16667"/>
              </a:avLst>
            </a:prstGeom>
            <a:grpFill/>
            <a:ln w="762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78389" y="723206"/>
              <a:ext cx="3672408" cy="1552933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60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We are all unique!</a:t>
              </a:r>
              <a:endParaRPr lang="en-IE" sz="60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82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7542" y="188640"/>
            <a:ext cx="6768752" cy="2817220"/>
            <a:chOff x="467544" y="395756"/>
            <a:chExt cx="3960440" cy="2040430"/>
          </a:xfrm>
        </p:grpSpPr>
        <p:sp>
          <p:nvSpPr>
            <p:cNvPr id="3" name="Rounded Rectangular Callout 2"/>
            <p:cNvSpPr/>
            <p:nvPr/>
          </p:nvSpPr>
          <p:spPr>
            <a:xfrm>
              <a:off x="467544" y="395756"/>
              <a:ext cx="3960440" cy="2040430"/>
            </a:xfrm>
            <a:prstGeom prst="wedgeRoundRectCallout">
              <a:avLst>
                <a:gd name="adj1" fmla="val -46150"/>
                <a:gd name="adj2" fmla="val 67242"/>
                <a:gd name="adj3" fmla="val 16667"/>
              </a:avLst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09678" y="676571"/>
              <a:ext cx="3876175" cy="167185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4800" b="1" dirty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W</a:t>
              </a:r>
              <a:r>
                <a:rPr lang="en-IE" sz="48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e all have lots of things the same and a few things different. But …</a:t>
              </a:r>
              <a:endParaRPr lang="en-IE" sz="48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059832" y="3212976"/>
            <a:ext cx="5652628" cy="2547681"/>
            <a:chOff x="4934373" y="426266"/>
            <a:chExt cx="3960440" cy="2040430"/>
          </a:xfrm>
          <a:solidFill>
            <a:srgbClr val="92D050"/>
          </a:solidFill>
        </p:grpSpPr>
        <p:sp>
          <p:nvSpPr>
            <p:cNvPr id="6" name="Rounded Rectangular Callout 5"/>
            <p:cNvSpPr/>
            <p:nvPr/>
          </p:nvSpPr>
          <p:spPr>
            <a:xfrm>
              <a:off x="4934373" y="426266"/>
              <a:ext cx="3960440" cy="2040430"/>
            </a:xfrm>
            <a:prstGeom prst="wedgeRoundRectCallout">
              <a:avLst>
                <a:gd name="adj1" fmla="val -71794"/>
                <a:gd name="adj2" fmla="val 61264"/>
                <a:gd name="adj3" fmla="val 16667"/>
              </a:avLst>
            </a:prstGeom>
            <a:grpFill/>
            <a:ln w="76200"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24111" y="817913"/>
              <a:ext cx="3594122" cy="1257136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4800" b="1" dirty="0" smtClean="0">
                  <a:ln>
                    <a:solidFill>
                      <a:srgbClr val="003300"/>
                    </a:solidFill>
                  </a:ln>
                  <a:solidFill>
                    <a:schemeClr val="bg1"/>
                  </a:solidFill>
                </a:rPr>
                <a:t>We all want others to understand us</a:t>
              </a:r>
              <a:endParaRPr lang="en-IE" sz="4800" b="1" dirty="0">
                <a:ln>
                  <a:solidFill>
                    <a:srgbClr val="0033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33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8856"/>
            <a:ext cx="2367804" cy="5445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4788024" y="458856"/>
            <a:ext cx="3960440" cy="2040430"/>
            <a:chOff x="4788024" y="458856"/>
            <a:chExt cx="3960440" cy="2040430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4788024" y="458856"/>
              <a:ext cx="3960440" cy="2040430"/>
            </a:xfrm>
            <a:prstGeom prst="wedgeRoundRectCallout">
              <a:avLst>
                <a:gd name="adj1" fmla="val -95674"/>
                <a:gd name="adj2" fmla="val 32149"/>
                <a:gd name="adj3" fmla="val 16667"/>
              </a:avLst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940222" y="692696"/>
              <a:ext cx="367240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4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I have a friend with autism</a:t>
              </a:r>
              <a:endParaRPr lang="en-IE" sz="4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755097" y="2780928"/>
            <a:ext cx="3960440" cy="3312442"/>
            <a:chOff x="4755097" y="3573015"/>
            <a:chExt cx="3960440" cy="2800767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755097" y="3573015"/>
              <a:ext cx="3960440" cy="2800767"/>
            </a:xfrm>
            <a:prstGeom prst="wedgeRoundRectCallout">
              <a:avLst>
                <a:gd name="adj1" fmla="val -106119"/>
                <a:gd name="adj2" fmla="val -28472"/>
                <a:gd name="adj3" fmla="val 16667"/>
              </a:avLst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940221" y="3694785"/>
              <a:ext cx="3775315" cy="23681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4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I like him because he’s </a:t>
              </a:r>
              <a:r>
                <a:rPr lang="en-IE" sz="4400" b="1" dirty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different, </a:t>
              </a:r>
              <a:r>
                <a:rPr lang="en-IE" sz="4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and he’s my </a:t>
              </a:r>
              <a:r>
                <a:rPr lang="en-IE" sz="4400" b="1" dirty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friend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17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729710" y="592265"/>
            <a:ext cx="3960440" cy="5593636"/>
            <a:chOff x="4652190" y="2464472"/>
            <a:chExt cx="3960440" cy="5593636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652190" y="2464472"/>
              <a:ext cx="3960440" cy="5501105"/>
            </a:xfrm>
            <a:prstGeom prst="wedgeRoundRectCallout">
              <a:avLst>
                <a:gd name="adj1" fmla="val -91827"/>
                <a:gd name="adj2" fmla="val -20218"/>
                <a:gd name="adj3" fmla="val 16667"/>
              </a:avLst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868214" y="2548908"/>
              <a:ext cx="3528392" cy="5509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4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Just like me, my friend does many things very well, but some things are hard for him</a:t>
              </a:r>
              <a:endParaRPr lang="en-IE" sz="4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2265"/>
            <a:ext cx="2367804" cy="5445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621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750" y="188640"/>
            <a:ext cx="2367804" cy="5445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6516216" y="560495"/>
            <a:ext cx="2384497" cy="1200712"/>
            <a:chOff x="4788024" y="458856"/>
            <a:chExt cx="3960440" cy="2040430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4788024" y="458856"/>
              <a:ext cx="3960440" cy="2040430"/>
            </a:xfrm>
            <a:prstGeom prst="wedgeRoundRectCallout">
              <a:avLst>
                <a:gd name="adj1" fmla="val -91241"/>
                <a:gd name="adj2" fmla="val 50601"/>
                <a:gd name="adj3" fmla="val 16667"/>
              </a:avLst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959425" y="755795"/>
              <a:ext cx="3672408" cy="1412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doesn’t like bright lights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08826" y="894143"/>
            <a:ext cx="2384497" cy="1734127"/>
            <a:chOff x="4190029" y="77980"/>
            <a:chExt cx="3960440" cy="2946889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190029" y="77980"/>
              <a:ext cx="3960440" cy="2946889"/>
            </a:xfrm>
            <a:prstGeom prst="wedgeRoundRectCallout">
              <a:avLst>
                <a:gd name="adj1" fmla="val 108258"/>
                <a:gd name="adj2" fmla="val -6594"/>
                <a:gd name="adj3" fmla="val 16667"/>
              </a:avLst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334043" y="200525"/>
              <a:ext cx="3672408" cy="266740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doesn’t like loud or unexpected noises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553133" y="2088015"/>
            <a:ext cx="2384497" cy="1340175"/>
            <a:chOff x="4788024" y="458854"/>
            <a:chExt cx="3960440" cy="2277426"/>
          </a:xfrm>
        </p:grpSpPr>
        <p:sp>
          <p:nvSpPr>
            <p:cNvPr id="10" name="Rounded Rectangular Callout 9"/>
            <p:cNvSpPr/>
            <p:nvPr/>
          </p:nvSpPr>
          <p:spPr>
            <a:xfrm>
              <a:off x="4788024" y="458854"/>
              <a:ext cx="3960440" cy="2277426"/>
            </a:xfrm>
            <a:prstGeom prst="wedgeRoundRectCallout">
              <a:avLst>
                <a:gd name="adj1" fmla="val -88958"/>
                <a:gd name="adj2" fmla="val -55579"/>
                <a:gd name="adj3" fmla="val 16667"/>
              </a:avLst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59425" y="577676"/>
              <a:ext cx="3672408" cy="20397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doesn’t like having his hair brushed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87870" y="3261504"/>
            <a:ext cx="2384497" cy="1409520"/>
            <a:chOff x="3745250" y="13395"/>
            <a:chExt cx="3960440" cy="2395268"/>
          </a:xfrm>
        </p:grpSpPr>
        <p:sp>
          <p:nvSpPr>
            <p:cNvPr id="13" name="Rounded Rectangular Callout 12"/>
            <p:cNvSpPr/>
            <p:nvPr/>
          </p:nvSpPr>
          <p:spPr>
            <a:xfrm>
              <a:off x="3745250" y="13395"/>
              <a:ext cx="3960440" cy="2395268"/>
            </a:xfrm>
            <a:prstGeom prst="wedgeRoundRectCallout">
              <a:avLst>
                <a:gd name="adj1" fmla="val 88172"/>
                <a:gd name="adj2" fmla="val -99627"/>
                <a:gd name="adj3" fmla="val 16667"/>
              </a:avLst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89264" y="191139"/>
              <a:ext cx="3672408" cy="2039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doesn’t always feel pain like I do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465062" y="4005064"/>
            <a:ext cx="2384497" cy="1375066"/>
            <a:chOff x="4788024" y="458856"/>
            <a:chExt cx="3960440" cy="2336718"/>
          </a:xfrm>
        </p:grpSpPr>
        <p:sp>
          <p:nvSpPr>
            <p:cNvPr id="16" name="Rounded Rectangular Callout 15"/>
            <p:cNvSpPr/>
            <p:nvPr/>
          </p:nvSpPr>
          <p:spPr>
            <a:xfrm>
              <a:off x="4788024" y="458856"/>
              <a:ext cx="3960440" cy="2336718"/>
            </a:xfrm>
            <a:prstGeom prst="wedgeRoundRectCallout">
              <a:avLst>
                <a:gd name="adj1" fmla="val -88502"/>
                <a:gd name="adj2" fmla="val -102664"/>
                <a:gd name="adj3" fmla="val 16667"/>
              </a:avLst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59425" y="607325"/>
              <a:ext cx="3672408" cy="20397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doesn’t always like being cuddled 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6461" y="5093421"/>
            <a:ext cx="2645202" cy="1200712"/>
            <a:chOff x="3600846" y="755795"/>
            <a:chExt cx="4559242" cy="2040430"/>
          </a:xfrm>
        </p:grpSpPr>
        <p:sp>
          <p:nvSpPr>
            <p:cNvPr id="19" name="Rounded Rectangular Callout 18"/>
            <p:cNvSpPr/>
            <p:nvPr/>
          </p:nvSpPr>
          <p:spPr>
            <a:xfrm>
              <a:off x="3600846" y="755795"/>
              <a:ext cx="4559242" cy="2040430"/>
            </a:xfrm>
            <a:prstGeom prst="wedgeRoundRectCallout">
              <a:avLst>
                <a:gd name="adj1" fmla="val 88293"/>
                <a:gd name="adj2" fmla="val -115308"/>
                <a:gd name="adj3" fmla="val 16667"/>
              </a:avLst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34912" y="1069932"/>
              <a:ext cx="4291113" cy="1412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sits awkwardly and fidgets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724470" y="5748159"/>
            <a:ext cx="4234702" cy="595943"/>
            <a:chOff x="2497539" y="5877272"/>
            <a:chExt cx="4234702" cy="595943"/>
          </a:xfrm>
        </p:grpSpPr>
        <p:sp>
          <p:nvSpPr>
            <p:cNvPr id="21" name="Rounded Rectangle 20"/>
            <p:cNvSpPr/>
            <p:nvPr/>
          </p:nvSpPr>
          <p:spPr>
            <a:xfrm>
              <a:off x="2497539" y="5877272"/>
              <a:ext cx="4234702" cy="576064"/>
            </a:xfrm>
            <a:prstGeom prst="roundRect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497539" y="5888440"/>
              <a:ext cx="4234702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32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And he’s my friend!</a:t>
              </a:r>
              <a:endParaRPr lang="en-IE" sz="32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869055" y="6461791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22649" y="167653"/>
            <a:ext cx="3485255" cy="595943"/>
            <a:chOff x="2497539" y="5877272"/>
            <a:chExt cx="4234702" cy="595943"/>
          </a:xfrm>
        </p:grpSpPr>
        <p:sp>
          <p:nvSpPr>
            <p:cNvPr id="27" name="Rounded Rectangle 26"/>
            <p:cNvSpPr/>
            <p:nvPr/>
          </p:nvSpPr>
          <p:spPr>
            <a:xfrm>
              <a:off x="2497539" y="5877272"/>
              <a:ext cx="4234702" cy="576064"/>
            </a:xfrm>
            <a:prstGeom prst="roundRect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497539" y="5888440"/>
              <a:ext cx="4234702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32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Sometimes ……..</a:t>
              </a:r>
              <a:endParaRPr lang="en-IE" sz="32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089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2169" y="178965"/>
            <a:ext cx="2367804" cy="5445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6516216" y="560495"/>
            <a:ext cx="2384497" cy="1200712"/>
            <a:chOff x="4788024" y="458856"/>
            <a:chExt cx="3960440" cy="2040430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4788024" y="458856"/>
              <a:ext cx="3960440" cy="2040430"/>
            </a:xfrm>
            <a:prstGeom prst="wedgeRoundRectCallout">
              <a:avLst>
                <a:gd name="adj1" fmla="val -91241"/>
                <a:gd name="adj2" fmla="val 50601"/>
                <a:gd name="adj3" fmla="val 16667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959425" y="755795"/>
              <a:ext cx="3672408" cy="1412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finds it hard to take turns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29397" y="966256"/>
            <a:ext cx="2384497" cy="1734127"/>
            <a:chOff x="4190029" y="77980"/>
            <a:chExt cx="3960440" cy="2946889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190029" y="77980"/>
              <a:ext cx="3960440" cy="2946889"/>
            </a:xfrm>
            <a:prstGeom prst="wedgeRoundRectCallout">
              <a:avLst>
                <a:gd name="adj1" fmla="val 104149"/>
                <a:gd name="adj2" fmla="val -316"/>
                <a:gd name="adj3" fmla="val 16667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334043" y="200525"/>
              <a:ext cx="3672408" cy="26674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hates writing and cutting with scissors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553133" y="2088015"/>
            <a:ext cx="2384497" cy="1340175"/>
            <a:chOff x="4788024" y="458854"/>
            <a:chExt cx="3960440" cy="2277426"/>
          </a:xfrm>
        </p:grpSpPr>
        <p:sp>
          <p:nvSpPr>
            <p:cNvPr id="10" name="Rounded Rectangular Callout 9"/>
            <p:cNvSpPr/>
            <p:nvPr/>
          </p:nvSpPr>
          <p:spPr>
            <a:xfrm>
              <a:off x="4788024" y="458854"/>
              <a:ext cx="3960440" cy="2277426"/>
            </a:xfrm>
            <a:prstGeom prst="wedgeRoundRectCallout">
              <a:avLst>
                <a:gd name="adj1" fmla="val -84393"/>
                <a:gd name="adj2" fmla="val -55579"/>
                <a:gd name="adj3" fmla="val 16667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59425" y="577676"/>
              <a:ext cx="3672408" cy="20397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He’s a fussy eater and eats the same things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99752" y="3167936"/>
            <a:ext cx="2384497" cy="1674256"/>
            <a:chOff x="3745250" y="13393"/>
            <a:chExt cx="3960440" cy="2845148"/>
          </a:xfrm>
        </p:grpSpPr>
        <p:sp>
          <p:nvSpPr>
            <p:cNvPr id="13" name="Rounded Rectangular Callout 12"/>
            <p:cNvSpPr/>
            <p:nvPr/>
          </p:nvSpPr>
          <p:spPr>
            <a:xfrm>
              <a:off x="3745250" y="13393"/>
              <a:ext cx="3960440" cy="2845146"/>
            </a:xfrm>
            <a:prstGeom prst="wedgeRoundRectCallout">
              <a:avLst>
                <a:gd name="adj1" fmla="val 92737"/>
                <a:gd name="adj2" fmla="val -95768"/>
                <a:gd name="adj3" fmla="val 16667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89264" y="191139"/>
              <a:ext cx="3672408" cy="26674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may shout out in class (but he doesn’t mean to)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465062" y="4005064"/>
            <a:ext cx="2384497" cy="1375066"/>
            <a:chOff x="4788024" y="458856"/>
            <a:chExt cx="3960440" cy="2336718"/>
          </a:xfrm>
        </p:grpSpPr>
        <p:sp>
          <p:nvSpPr>
            <p:cNvPr id="16" name="Rounded Rectangular Callout 15"/>
            <p:cNvSpPr/>
            <p:nvPr/>
          </p:nvSpPr>
          <p:spPr>
            <a:xfrm>
              <a:off x="4788024" y="458856"/>
              <a:ext cx="3960440" cy="2336718"/>
            </a:xfrm>
            <a:prstGeom prst="wedgeRoundRectCallout">
              <a:avLst>
                <a:gd name="adj1" fmla="val -88502"/>
                <a:gd name="adj2" fmla="val -102664"/>
                <a:gd name="adj3" fmla="val 16667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59425" y="607325"/>
              <a:ext cx="3672408" cy="20397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likes to wander in the classroom 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5536" y="5317718"/>
            <a:ext cx="2211079" cy="936104"/>
            <a:chOff x="3600846" y="755795"/>
            <a:chExt cx="4559242" cy="2040430"/>
          </a:xfrm>
        </p:grpSpPr>
        <p:sp>
          <p:nvSpPr>
            <p:cNvPr id="19" name="Rounded Rectangular Callout 18"/>
            <p:cNvSpPr/>
            <p:nvPr/>
          </p:nvSpPr>
          <p:spPr>
            <a:xfrm>
              <a:off x="3600846" y="755795"/>
              <a:ext cx="4559242" cy="2040430"/>
            </a:xfrm>
            <a:prstGeom prst="wedgeRoundRectCallout">
              <a:avLst>
                <a:gd name="adj1" fmla="val 118817"/>
                <a:gd name="adj2" fmla="val -164149"/>
                <a:gd name="adj3" fmla="val 16667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31758" y="795354"/>
              <a:ext cx="4291114" cy="1811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2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He hates being barefoot</a:t>
              </a:r>
              <a:endParaRPr lang="en-IE" sz="2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310737" y="5742392"/>
            <a:ext cx="4308649" cy="592351"/>
            <a:chOff x="2648720" y="5726105"/>
            <a:chExt cx="4308649" cy="592351"/>
          </a:xfrm>
        </p:grpSpPr>
        <p:sp>
          <p:nvSpPr>
            <p:cNvPr id="21" name="Rounded Rectangle 20"/>
            <p:cNvSpPr/>
            <p:nvPr/>
          </p:nvSpPr>
          <p:spPr>
            <a:xfrm>
              <a:off x="2648720" y="5742392"/>
              <a:ext cx="4234702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22667" y="5726105"/>
              <a:ext cx="423470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32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And he’s my friend!</a:t>
              </a:r>
              <a:endParaRPr lang="en-IE" sz="32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849747" y="6451919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22649" y="167653"/>
            <a:ext cx="3485255" cy="595943"/>
            <a:chOff x="2497539" y="5877272"/>
            <a:chExt cx="4234702" cy="595943"/>
          </a:xfrm>
        </p:grpSpPr>
        <p:sp>
          <p:nvSpPr>
            <p:cNvPr id="27" name="Rounded Rectangle 26"/>
            <p:cNvSpPr/>
            <p:nvPr/>
          </p:nvSpPr>
          <p:spPr>
            <a:xfrm>
              <a:off x="2497539" y="5877272"/>
              <a:ext cx="4234702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497539" y="5888440"/>
              <a:ext cx="423470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32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Sometimes ……..</a:t>
              </a:r>
              <a:endParaRPr lang="en-IE" sz="32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783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94" y="453784"/>
            <a:ext cx="2367804" cy="5445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4499992" y="219133"/>
            <a:ext cx="4212266" cy="5914525"/>
            <a:chOff x="4503069" y="3240863"/>
            <a:chExt cx="4212266" cy="3966325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503069" y="3240863"/>
              <a:ext cx="4212266" cy="3966325"/>
            </a:xfrm>
            <a:prstGeom prst="wedgeRoundRectCallout">
              <a:avLst>
                <a:gd name="adj1" fmla="val -93201"/>
                <a:gd name="adj2" fmla="val -21737"/>
                <a:gd name="adj3" fmla="val 16667"/>
              </a:avLst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647085" y="3573016"/>
              <a:ext cx="3852428" cy="3405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5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I have to remember that I have habits that annoy him too!</a:t>
              </a:r>
              <a:endParaRPr lang="en-IE" sz="5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95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752020" y="642423"/>
            <a:ext cx="3960440" cy="5256585"/>
            <a:chOff x="4755097" y="3573015"/>
            <a:chExt cx="3960440" cy="3525105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4755097" y="3573015"/>
              <a:ext cx="3960440" cy="3525105"/>
            </a:xfrm>
            <a:prstGeom prst="wedgeRoundRectCallout">
              <a:avLst>
                <a:gd name="adj1" fmla="val -93201"/>
                <a:gd name="adj2" fmla="val -21737"/>
                <a:gd name="adj3" fmla="val 16667"/>
              </a:avLst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971121" y="3573016"/>
              <a:ext cx="3528392" cy="3405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E" sz="5400" b="1" dirty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M</a:t>
              </a:r>
              <a:r>
                <a:rPr lang="en-IE" sz="5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ost of all, I know that my friend likes to have friends </a:t>
              </a:r>
              <a:r>
                <a:rPr lang="en-IE" sz="54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</a:rPr>
                <a:t>too</a:t>
              </a:r>
              <a:endParaRPr lang="en-IE" sz="54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835696" y="6309320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2014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94" y="453784"/>
            <a:ext cx="2367804" cy="5445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640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1251</TotalTime>
  <Words>439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My Friend With Autism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</dc:creator>
  <cp:lastModifiedBy>Damien</cp:lastModifiedBy>
  <cp:revision>36</cp:revision>
  <dcterms:created xsi:type="dcterms:W3CDTF">2013-05-26T13:06:32Z</dcterms:created>
  <dcterms:modified xsi:type="dcterms:W3CDTF">2014-09-29T20:42:35Z</dcterms:modified>
</cp:coreProperties>
</file>