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401" r:id="rId4"/>
    <p:sldId id="26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8" r:id="rId28"/>
    <p:sldId id="267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295" r:id="rId37"/>
    <p:sldId id="289" r:id="rId38"/>
    <p:sldId id="290" r:id="rId39"/>
    <p:sldId id="291" r:id="rId40"/>
    <p:sldId id="292" r:id="rId41"/>
    <p:sldId id="293" r:id="rId42"/>
    <p:sldId id="294" r:id="rId43"/>
    <p:sldId id="309" r:id="rId44"/>
    <p:sldId id="268" r:id="rId45"/>
    <p:sldId id="311" r:id="rId46"/>
    <p:sldId id="312" r:id="rId47"/>
    <p:sldId id="313" r:id="rId48"/>
    <p:sldId id="314" r:id="rId49"/>
    <p:sldId id="315" r:id="rId50"/>
    <p:sldId id="316" r:id="rId51"/>
    <p:sldId id="310" r:id="rId52"/>
    <p:sldId id="317" r:id="rId53"/>
    <p:sldId id="303" r:id="rId54"/>
    <p:sldId id="304" r:id="rId55"/>
    <p:sldId id="305" r:id="rId56"/>
    <p:sldId id="306" r:id="rId57"/>
    <p:sldId id="307" r:id="rId58"/>
    <p:sldId id="308" r:id="rId59"/>
    <p:sldId id="318" r:id="rId60"/>
    <p:sldId id="269" r:id="rId61"/>
    <p:sldId id="327" r:id="rId62"/>
    <p:sldId id="328" r:id="rId63"/>
    <p:sldId id="329" r:id="rId64"/>
    <p:sldId id="330" r:id="rId65"/>
    <p:sldId id="331" r:id="rId66"/>
    <p:sldId id="332" r:id="rId67"/>
    <p:sldId id="326" r:id="rId68"/>
    <p:sldId id="325" r:id="rId69"/>
    <p:sldId id="319" r:id="rId70"/>
    <p:sldId id="320" r:id="rId71"/>
    <p:sldId id="321" r:id="rId72"/>
    <p:sldId id="322" r:id="rId73"/>
    <p:sldId id="323" r:id="rId74"/>
    <p:sldId id="324" r:id="rId75"/>
    <p:sldId id="340" r:id="rId76"/>
    <p:sldId id="270" r:id="rId77"/>
    <p:sldId id="341" r:id="rId78"/>
    <p:sldId id="342" r:id="rId79"/>
    <p:sldId id="343" r:id="rId80"/>
    <p:sldId id="344" r:id="rId81"/>
    <p:sldId id="345" r:id="rId82"/>
    <p:sldId id="346" r:id="rId83"/>
    <p:sldId id="347" r:id="rId84"/>
    <p:sldId id="333" r:id="rId85"/>
    <p:sldId id="334" r:id="rId86"/>
    <p:sldId id="335" r:id="rId87"/>
    <p:sldId id="336" r:id="rId88"/>
    <p:sldId id="337" r:id="rId89"/>
    <p:sldId id="338" r:id="rId90"/>
    <p:sldId id="339" r:id="rId91"/>
    <p:sldId id="348" r:id="rId92"/>
    <p:sldId id="271" r:id="rId93"/>
    <p:sldId id="349" r:id="rId94"/>
    <p:sldId id="350" r:id="rId95"/>
    <p:sldId id="351" r:id="rId96"/>
    <p:sldId id="352" r:id="rId97"/>
    <p:sldId id="353" r:id="rId98"/>
    <p:sldId id="354" r:id="rId99"/>
    <p:sldId id="361" r:id="rId100"/>
    <p:sldId id="362" r:id="rId101"/>
    <p:sldId id="355" r:id="rId102"/>
    <p:sldId id="356" r:id="rId103"/>
    <p:sldId id="357" r:id="rId104"/>
    <p:sldId id="358" r:id="rId105"/>
    <p:sldId id="359" r:id="rId106"/>
    <p:sldId id="360" r:id="rId107"/>
    <p:sldId id="363" r:id="rId108"/>
    <p:sldId id="272" r:id="rId109"/>
    <p:sldId id="364" r:id="rId110"/>
    <p:sldId id="365" r:id="rId111"/>
    <p:sldId id="366" r:id="rId112"/>
    <p:sldId id="367" r:id="rId113"/>
    <p:sldId id="368" r:id="rId114"/>
    <p:sldId id="369" r:id="rId115"/>
    <p:sldId id="385" r:id="rId116"/>
    <p:sldId id="376" r:id="rId117"/>
    <p:sldId id="370" r:id="rId118"/>
    <p:sldId id="371" r:id="rId119"/>
    <p:sldId id="372" r:id="rId120"/>
    <p:sldId id="373" r:id="rId121"/>
    <p:sldId id="374" r:id="rId122"/>
    <p:sldId id="375" r:id="rId123"/>
    <p:sldId id="386" r:id="rId124"/>
    <p:sldId id="377" r:id="rId125"/>
    <p:sldId id="379" r:id="rId126"/>
    <p:sldId id="380" r:id="rId127"/>
    <p:sldId id="381" r:id="rId128"/>
    <p:sldId id="382" r:id="rId129"/>
    <p:sldId id="383" r:id="rId130"/>
    <p:sldId id="384" r:id="rId131"/>
    <p:sldId id="387" r:id="rId132"/>
    <p:sldId id="273" r:id="rId133"/>
    <p:sldId id="389" r:id="rId134"/>
    <p:sldId id="390" r:id="rId135"/>
    <p:sldId id="391" r:id="rId136"/>
    <p:sldId id="392" r:id="rId137"/>
    <p:sldId id="393" r:id="rId138"/>
    <p:sldId id="394" r:id="rId139"/>
    <p:sldId id="388" r:id="rId140"/>
    <p:sldId id="378" r:id="rId141"/>
    <p:sldId id="395" r:id="rId142"/>
    <p:sldId id="396" r:id="rId143"/>
    <p:sldId id="397" r:id="rId144"/>
    <p:sldId id="398" r:id="rId145"/>
    <p:sldId id="399" r:id="rId146"/>
    <p:sldId id="400" r:id="rId147"/>
    <p:sldId id="403" r:id="rId148"/>
    <p:sldId id="404" r:id="rId149"/>
    <p:sldId id="402" r:id="rId150"/>
    <p:sldId id="405" r:id="rId15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ADBF-6912-42A2-9C4E-55501DDAE2A2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5FC00-5B5D-4E47-8F52-440BA526C33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8694918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14B76-0E99-48F4-B993-510B71C2A84B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BEC6-77D2-4F50-9CFE-42D93570CE7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123508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82FAB-D4DF-4257-89E8-E07F73DFCDBF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9325E-4775-4375-8165-2A53208B03A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9738816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311BD-36F3-4AE7-B9E8-049AA4F95802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3F425-7E15-4796-A3E7-5826A6610AD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2659019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71968-C2EB-4489-85F2-4FB77292EDBF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C642A-DE31-47A9-8B8B-02333B1AEAC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038399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AC16D-4021-4052-AB27-043F4A477AF0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FDF25-0B69-45D9-A78D-7FD2A94C2A3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481551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4130-D4F5-43C9-A8DD-83D9EC81E8C1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25521-8C96-49DB-84A3-C18D8841629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9336647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7BF20-4309-458F-A172-0AF5B44FA81E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B4BE8-E8B9-4A65-BC47-15D1445254C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549531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2C6F-6799-4325-83AA-8E9FEEED0C2B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EAED9-FFFE-4CE3-93D9-AB7C0DC6E41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5692740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48469-ACA2-4BF8-80CC-4BF59A9CD263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45EEE-3CE5-44B2-A3C1-32BC2919624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2111907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F0C54-57E5-40D5-A12C-703BB1E99337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446F5-A397-4418-8E66-896D7B58666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6447191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 style du titre</a:t>
            </a:r>
            <a:endParaRPr lang="fr-CA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  <a:endParaRPr lang="fr-CA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64FB64-146D-4C1D-ADD6-2D7A8EE259D4}" type="datetimeFigureOut">
              <a:rPr lang="fr-FR"/>
              <a:pPr>
                <a:defRPr/>
              </a:pPr>
              <a:t>09/11/2013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C3F2EF-A0B3-416C-8EF5-3E90964B457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 rot="20281331">
            <a:off x="-711414" y="1488180"/>
            <a:ext cx="6143625" cy="1819215"/>
          </a:xfrm>
        </p:spPr>
        <p:txBody>
          <a:bodyPr/>
          <a:lstStyle/>
          <a:p>
            <a:pPr eaLnBrk="1" hangingPunct="1"/>
            <a:r>
              <a:rPr lang="fr-CA" altLang="en-US" sz="48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Science Week</a:t>
            </a:r>
            <a:r>
              <a:rPr lang="fr-CA" alt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fr-CA" alt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fr-CA" altLang="en-US" sz="48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2013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475656" y="4869160"/>
            <a:ext cx="6192688" cy="1044154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Table Quiz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628800"/>
            <a:ext cx="3892296" cy="24292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© Seomra Ranga 2013 www.seomraranga.com</a:t>
            </a:r>
            <a:endParaRPr lang="en-IE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Name the Commander </a:t>
            </a:r>
            <a:r>
              <a:rPr lang="fr-CA" sz="6000" dirty="0" err="1" smtClean="0">
                <a:latin typeface="Comic Sans MS" panose="030F0702030302020204" pitchFamily="66" charset="0"/>
              </a:rPr>
              <a:t>who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earlier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year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became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famous</a:t>
            </a:r>
            <a:r>
              <a:rPr lang="fr-CA" sz="6000" dirty="0" smtClean="0">
                <a:latin typeface="Comic Sans MS" panose="030F0702030302020204" pitchFamily="66" charset="0"/>
              </a:rPr>
              <a:t> for </a:t>
            </a:r>
            <a:r>
              <a:rPr lang="fr-CA" sz="6000" dirty="0" err="1" smtClean="0">
                <a:latin typeface="Comic Sans MS" panose="030F0702030302020204" pitchFamily="66" charset="0"/>
              </a:rPr>
              <a:t>taking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pictures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earth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space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Tweeting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them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8795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6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42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baby </a:t>
            </a:r>
            <a:r>
              <a:rPr lang="fr-CA" sz="6000" dirty="0" err="1" smtClean="0">
                <a:latin typeface="Comic Sans MS" panose="030F0702030302020204" pitchFamily="66" charset="0"/>
              </a:rPr>
              <a:t>goat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Kid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3395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 the ‘</a:t>
            </a:r>
            <a:r>
              <a:rPr lang="fr-CA" sz="6000" dirty="0" err="1" smtClean="0">
                <a:latin typeface="Comic Sans MS" panose="030F0702030302020204" pitchFamily="66" charset="0"/>
              </a:rPr>
              <a:t>Red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’?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Mars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5072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‘Beefsteak’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variety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tomato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943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Nano, </a:t>
            </a:r>
            <a:r>
              <a:rPr lang="fr-CA" sz="6000" dirty="0" err="1" smtClean="0">
                <a:latin typeface="Comic Sans MS" panose="030F0702030302020204" pitchFamily="66" charset="0"/>
              </a:rPr>
              <a:t>Shuffle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Classic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Touch</a:t>
            </a:r>
            <a:r>
              <a:rPr lang="fr-CA" sz="6000" dirty="0" smtClean="0">
                <a:latin typeface="Comic Sans MS" panose="030F0702030302020204" pitchFamily="66" charset="0"/>
              </a:rPr>
              <a:t>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Apple iPod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6863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squirrel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native to Ireland, the </a:t>
            </a:r>
            <a:r>
              <a:rPr lang="fr-CA" sz="6000" dirty="0" err="1" smtClean="0">
                <a:latin typeface="Comic Sans MS" panose="030F0702030302020204" pitchFamily="66" charset="0"/>
              </a:rPr>
              <a:t>red</a:t>
            </a:r>
            <a:r>
              <a:rPr lang="fr-CA" sz="6000" dirty="0" smtClean="0">
                <a:latin typeface="Comic Sans MS" panose="030F0702030302020204" pitchFamily="66" charset="0"/>
              </a:rPr>
              <a:t> or the </a:t>
            </a:r>
            <a:r>
              <a:rPr lang="fr-CA" sz="6000" dirty="0" err="1" smtClean="0">
                <a:latin typeface="Comic Sans MS" panose="030F0702030302020204" pitchFamily="66" charset="0"/>
              </a:rPr>
              <a:t>grey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Red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3901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6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5901"/>
            <a:ext cx="8229600" cy="4380507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chemical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element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whose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symbol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    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also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of a David Guetta </a:t>
            </a:r>
            <a:r>
              <a:rPr lang="fr-CA" sz="6000" dirty="0" err="1" smtClean="0">
                <a:latin typeface="Comic Sans MS" panose="030F0702030302020204" pitchFamily="66" charset="0"/>
              </a:rPr>
              <a:t>song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Titanium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>
            <a:spLocks noChangeAspect="1"/>
          </p:cNvSpPr>
          <p:nvPr/>
        </p:nvSpPr>
        <p:spPr>
          <a:xfrm>
            <a:off x="5436096" y="3066047"/>
            <a:ext cx="873556" cy="76944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</a:t>
            </a:r>
            <a:r>
              <a:rPr lang="en-IE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en-IE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5464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#12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smtClean="0">
                <a:latin typeface="Comic Sans MS" panose="030F0702030302020204" pitchFamily="66" charset="0"/>
              </a:rPr>
              <a:t>How do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know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when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the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moon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has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enough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to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eat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When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it’s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full!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0093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5953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Is a </a:t>
            </a:r>
            <a:r>
              <a:rPr lang="fr-CA" sz="6000" dirty="0" err="1" smtClean="0">
                <a:latin typeface="Comic Sans MS" panose="030F0702030302020204" pitchFamily="66" charset="0"/>
              </a:rPr>
              <a:t>shark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fish</a:t>
            </a:r>
            <a:r>
              <a:rPr lang="fr-CA" sz="6000" dirty="0" smtClean="0">
                <a:latin typeface="Comic Sans MS" panose="030F0702030302020204" pitchFamily="66" charset="0"/>
              </a:rPr>
              <a:t> or a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650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What’s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the first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thing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should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learn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in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chemistry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Never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lick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the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spoon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697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of the force </a:t>
            </a: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holds</a:t>
            </a:r>
            <a:r>
              <a:rPr lang="fr-CA" sz="6000" dirty="0" smtClean="0">
                <a:latin typeface="Comic Sans MS" panose="030F0702030302020204" pitchFamily="66" charset="0"/>
              </a:rPr>
              <a:t> us down to </a:t>
            </a:r>
            <a:r>
              <a:rPr lang="fr-CA" sz="6000" dirty="0" err="1" smtClean="0">
                <a:latin typeface="Comic Sans MS" panose="030F0702030302020204" pitchFamily="66" charset="0"/>
              </a:rPr>
              <a:t>earth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4484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Stratus, Cirrus, Cumulus and Nimbus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875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heat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form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energy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5254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A filament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wire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inside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electrical</a:t>
            </a:r>
            <a:r>
              <a:rPr lang="fr-CA" sz="6000" dirty="0" smtClean="0">
                <a:latin typeface="Comic Sans MS" panose="030F0702030302020204" pitchFamily="66" charset="0"/>
              </a:rPr>
              <a:t> item?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6702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8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group of dog </a:t>
            </a:r>
            <a:r>
              <a:rPr lang="fr-CA" sz="6000" dirty="0" err="1" smtClean="0">
                <a:latin typeface="Comic Sans MS" panose="030F0702030302020204" pitchFamily="66" charset="0"/>
              </a:rPr>
              <a:t>offspring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4494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#13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did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Mickey Mouse go to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Outer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Space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He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was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looking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for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Pluto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14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7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6629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kind</a:t>
            </a:r>
            <a:r>
              <a:rPr lang="fr-CA" sz="6000" dirty="0" smtClean="0">
                <a:latin typeface="Comic Sans MS" panose="030F0702030302020204" pitchFamily="66" charset="0"/>
              </a:rPr>
              <a:t> of animal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doe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Deer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320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With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country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associate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dish</a:t>
            </a:r>
            <a:r>
              <a:rPr lang="fr-CA" sz="6000" dirty="0" smtClean="0">
                <a:latin typeface="Comic Sans MS" panose="030F0702030302020204" pitchFamily="66" charset="0"/>
              </a:rPr>
              <a:t> ‘paella</a:t>
            </a:r>
            <a:r>
              <a:rPr lang="fr-CA" sz="6000" dirty="0" smtClean="0">
                <a:latin typeface="Comic Sans MS" panose="030F0702030302020204" pitchFamily="66" charset="0"/>
              </a:rPr>
              <a:t>’?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Spain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995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Kelvin, </a:t>
            </a:r>
            <a:r>
              <a:rPr lang="fr-CA" sz="6000" dirty="0" err="1" smtClean="0">
                <a:latin typeface="Comic Sans MS" panose="030F0702030302020204" pitchFamily="66" charset="0"/>
              </a:rPr>
              <a:t>Celcius</a:t>
            </a:r>
            <a:r>
              <a:rPr lang="fr-CA" sz="6000" dirty="0" smtClean="0">
                <a:latin typeface="Comic Sans MS" panose="030F0702030302020204" pitchFamily="66" charset="0"/>
              </a:rPr>
              <a:t> and Fahrenheit are all </a:t>
            </a:r>
            <a:r>
              <a:rPr lang="fr-CA" sz="6000" dirty="0" err="1" smtClean="0">
                <a:latin typeface="Comic Sans MS" panose="030F0702030302020204" pitchFamily="66" charset="0"/>
              </a:rPr>
              <a:t>measures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093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2983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Firefox, </a:t>
            </a:r>
            <a:r>
              <a:rPr lang="fr-CA" sz="6000" dirty="0" err="1" smtClean="0">
                <a:latin typeface="Comic Sans MS" panose="030F0702030302020204" pitchFamily="66" charset="0"/>
              </a:rPr>
              <a:t>Opera</a:t>
            </a:r>
            <a:r>
              <a:rPr lang="fr-CA" sz="6000" dirty="0" smtClean="0">
                <a:latin typeface="Comic Sans MS" panose="030F0702030302020204" pitchFamily="66" charset="0"/>
              </a:rPr>
              <a:t>, Chrome, Safari and Explorer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Web Browsers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493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geologist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Rocks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8588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7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If </a:t>
            </a:r>
            <a:r>
              <a:rPr lang="fr-CA" sz="6000" dirty="0" err="1" smtClean="0">
                <a:latin typeface="Comic Sans MS" panose="030F0702030302020204" pitchFamily="66" charset="0"/>
              </a:rPr>
              <a:t>every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member</a:t>
            </a:r>
            <a:r>
              <a:rPr lang="fr-CA" sz="6000" dirty="0" smtClean="0">
                <a:latin typeface="Comic Sans MS" panose="030F0702030302020204" pitchFamily="66" charset="0"/>
              </a:rPr>
              <a:t> of a </a:t>
            </a:r>
            <a:r>
              <a:rPr lang="fr-CA" sz="6000" dirty="0" err="1" smtClean="0">
                <a:latin typeface="Comic Sans MS" panose="030F0702030302020204" pitchFamily="66" charset="0"/>
              </a:rPr>
              <a:t>particular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species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dead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it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said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be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smtClean="0">
                <a:latin typeface="Comic Sans MS" panose="030F0702030302020204" pitchFamily="66" charset="0"/>
              </a:rPr>
              <a:t>______.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Extinct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238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#14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latin typeface="Comic Sans MS" panose="030F0702030302020204" pitchFamily="66" charset="0"/>
              </a:rPr>
              <a:t>Why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did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the people not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like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the restaurant on the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moon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54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Because</a:t>
            </a:r>
            <a:r>
              <a:rPr lang="fr-CA" altLang="en-US" sz="54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54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there</a:t>
            </a:r>
            <a:r>
              <a:rPr lang="fr-CA" altLang="en-US" sz="54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54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was</a:t>
            </a:r>
            <a:r>
              <a:rPr lang="fr-CA" altLang="en-US" sz="54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no </a:t>
            </a:r>
            <a:r>
              <a:rPr lang="fr-CA" altLang="en-US" sz="54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atmosphere</a:t>
            </a:r>
            <a:r>
              <a:rPr lang="fr-CA" altLang="en-US" sz="54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2314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8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870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Is a </a:t>
            </a:r>
            <a:r>
              <a:rPr lang="fr-CA" sz="6000" dirty="0" err="1" smtClean="0">
                <a:latin typeface="Comic Sans MS" panose="030F0702030302020204" pitchFamily="66" charset="0"/>
              </a:rPr>
              <a:t>shark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fish</a:t>
            </a:r>
            <a:r>
              <a:rPr lang="fr-CA" sz="6000" dirty="0" smtClean="0">
                <a:latin typeface="Comic Sans MS" panose="030F0702030302020204" pitchFamily="66" charset="0"/>
              </a:rPr>
              <a:t> or a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Fish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6463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of the force </a:t>
            </a: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holds</a:t>
            </a:r>
            <a:r>
              <a:rPr lang="fr-CA" sz="6000" dirty="0" smtClean="0">
                <a:latin typeface="Comic Sans MS" panose="030F0702030302020204" pitchFamily="66" charset="0"/>
              </a:rPr>
              <a:t> us down to </a:t>
            </a:r>
            <a:r>
              <a:rPr lang="fr-CA" sz="6000" dirty="0" err="1" smtClean="0">
                <a:latin typeface="Comic Sans MS" panose="030F0702030302020204" pitchFamily="66" charset="0"/>
              </a:rPr>
              <a:t>earth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Gravity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844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Stratus, Cirrus, Cumulus and Nimbus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Clouds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90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heat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form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energy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925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A filament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wire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inside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electrical</a:t>
            </a:r>
            <a:r>
              <a:rPr lang="fr-CA" sz="6000" dirty="0" smtClean="0">
                <a:latin typeface="Comic Sans MS" panose="030F0702030302020204" pitchFamily="66" charset="0"/>
              </a:rPr>
              <a:t> item?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Light Bulb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1724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a </a:t>
            </a:r>
            <a:r>
              <a:rPr lang="fr-CA" sz="6000" dirty="0" err="1" smtClean="0">
                <a:latin typeface="Comic Sans MS" panose="030F0702030302020204" pitchFamily="66" charset="0"/>
              </a:rPr>
              <a:t>dolphin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09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8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group of dog </a:t>
            </a:r>
            <a:r>
              <a:rPr lang="fr-CA" sz="6000" dirty="0" err="1" smtClean="0">
                <a:latin typeface="Comic Sans MS" panose="030F0702030302020204" pitchFamily="66" charset="0"/>
              </a:rPr>
              <a:t>offspring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 </a:t>
            </a: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Litter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7982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#15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was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the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ant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so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confused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Because</a:t>
            </a:r>
            <a:r>
              <a:rPr lang="fr-CA" altLang="en-US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his</a:t>
            </a:r>
            <a:r>
              <a:rPr lang="fr-CA" altLang="en-US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uncles</a:t>
            </a:r>
            <a:r>
              <a:rPr lang="fr-CA" altLang="en-US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were</a:t>
            </a:r>
            <a:r>
              <a:rPr lang="fr-CA" altLang="en-US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all </a:t>
            </a:r>
            <a:r>
              <a:rPr lang="fr-CA" altLang="en-US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ants</a:t>
            </a:r>
            <a:r>
              <a:rPr lang="fr-CA" altLang="en-US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4279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844824"/>
            <a:ext cx="6615112" cy="302433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Tie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-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Break 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65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Bees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 on </a:t>
            </a:r>
            <a:r>
              <a:rPr lang="fr-CA" sz="6000" dirty="0" err="1" smtClean="0">
                <a:latin typeface="Comic Sans MS" panose="030F0702030302020204" pitchFamily="66" charset="0"/>
              </a:rPr>
              <a:t>every</a:t>
            </a:r>
            <a:r>
              <a:rPr lang="fr-CA" sz="6000" dirty="0" smtClean="0">
                <a:latin typeface="Comic Sans MS" panose="030F0702030302020204" pitchFamily="66" charset="0"/>
              </a:rPr>
              <a:t> continent </a:t>
            </a:r>
            <a:r>
              <a:rPr lang="fr-CA" sz="6000" dirty="0" err="1" smtClean="0">
                <a:latin typeface="Comic Sans MS" panose="030F0702030302020204" pitchFamily="66" charset="0"/>
              </a:rPr>
              <a:t>except</a:t>
            </a:r>
            <a:r>
              <a:rPr lang="fr-CA" sz="6000" dirty="0" smtClean="0">
                <a:latin typeface="Comic Sans MS" panose="030F0702030302020204" pitchFamily="66" charset="0"/>
              </a:rPr>
              <a:t> one, </a:t>
            </a: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one?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385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do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call the </a:t>
            </a:r>
            <a:r>
              <a:rPr lang="fr-CA" sz="6000" dirty="0" err="1" smtClean="0">
                <a:latin typeface="Comic Sans MS" panose="030F0702030302020204" pitchFamily="66" charset="0"/>
              </a:rPr>
              <a:t>bones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make</a:t>
            </a:r>
            <a:r>
              <a:rPr lang="fr-CA" sz="6000" dirty="0" smtClean="0">
                <a:latin typeface="Comic Sans MS" panose="030F0702030302020204" pitchFamily="66" charset="0"/>
              </a:rPr>
              <a:t> up </a:t>
            </a:r>
            <a:r>
              <a:rPr lang="fr-CA" sz="6000" dirty="0" err="1" smtClean="0">
                <a:latin typeface="Comic Sans MS" panose="030F0702030302020204" pitchFamily="66" charset="0"/>
              </a:rPr>
              <a:t>your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spine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9718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Who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was</a:t>
            </a:r>
            <a:r>
              <a:rPr lang="fr-CA" sz="6000" dirty="0" smtClean="0">
                <a:latin typeface="Comic Sans MS" panose="030F0702030302020204" pitchFamily="66" charset="0"/>
              </a:rPr>
              <a:t> the first </a:t>
            </a:r>
            <a:r>
              <a:rPr lang="fr-CA" sz="6000" dirty="0" err="1" smtClean="0">
                <a:latin typeface="Comic Sans MS" panose="030F0702030302020204" pitchFamily="66" charset="0"/>
              </a:rPr>
              <a:t>person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walk</a:t>
            </a:r>
            <a:r>
              <a:rPr lang="fr-CA" sz="6000" dirty="0" smtClean="0">
                <a:latin typeface="Comic Sans MS" panose="030F0702030302020204" pitchFamily="66" charset="0"/>
              </a:rPr>
              <a:t> on the </a:t>
            </a:r>
            <a:r>
              <a:rPr lang="fr-CA" sz="6000" dirty="0" err="1" smtClean="0">
                <a:latin typeface="Comic Sans MS" panose="030F0702030302020204" pitchFamily="66" charset="0"/>
              </a:rPr>
              <a:t>moon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3957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Deer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by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7576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an </a:t>
            </a:r>
            <a:r>
              <a:rPr lang="fr-CA" sz="6000" dirty="0" err="1" smtClean="0">
                <a:latin typeface="Comic Sans MS" panose="030F0702030302020204" pitchFamily="66" charset="0"/>
              </a:rPr>
              <a:t>anemometer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measure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7690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scientific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 of plant life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503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#16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do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call a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crate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of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ducks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 box of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quackers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008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are the </a:t>
            </a:r>
            <a:r>
              <a:rPr lang="fr-CA" sz="6000" dirty="0" err="1" smtClean="0">
                <a:latin typeface="Comic Sans MS" panose="030F0702030302020204" pitchFamily="66" charset="0"/>
              </a:rPr>
              <a:t>two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holes</a:t>
            </a:r>
            <a:r>
              <a:rPr lang="fr-CA" sz="6000" dirty="0" smtClean="0">
                <a:latin typeface="Comic Sans MS" panose="030F0702030302020204" pitchFamily="66" charset="0"/>
              </a:rPr>
              <a:t> in </a:t>
            </a:r>
            <a:r>
              <a:rPr lang="fr-CA" sz="6000" dirty="0" err="1" smtClean="0">
                <a:latin typeface="Comic Sans MS" panose="030F0702030302020204" pitchFamily="66" charset="0"/>
              </a:rPr>
              <a:t>your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nose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078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0417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Bees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 on </a:t>
            </a:r>
            <a:r>
              <a:rPr lang="fr-CA" sz="6000" dirty="0" err="1" smtClean="0">
                <a:latin typeface="Comic Sans MS" panose="030F0702030302020204" pitchFamily="66" charset="0"/>
              </a:rPr>
              <a:t>every</a:t>
            </a:r>
            <a:r>
              <a:rPr lang="fr-CA" sz="6000" dirty="0" smtClean="0">
                <a:latin typeface="Comic Sans MS" panose="030F0702030302020204" pitchFamily="66" charset="0"/>
              </a:rPr>
              <a:t> continent </a:t>
            </a:r>
            <a:r>
              <a:rPr lang="fr-CA" sz="6000" dirty="0" err="1" smtClean="0">
                <a:latin typeface="Comic Sans MS" panose="030F0702030302020204" pitchFamily="66" charset="0"/>
              </a:rPr>
              <a:t>except</a:t>
            </a:r>
            <a:r>
              <a:rPr lang="fr-CA" sz="6000" dirty="0" smtClean="0">
                <a:latin typeface="Comic Sans MS" panose="030F0702030302020204" pitchFamily="66" charset="0"/>
              </a:rPr>
              <a:t> one, </a:t>
            </a: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one?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Antarctica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2630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do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call the </a:t>
            </a:r>
            <a:r>
              <a:rPr lang="fr-CA" sz="6000" dirty="0" err="1" smtClean="0">
                <a:latin typeface="Comic Sans MS" panose="030F0702030302020204" pitchFamily="66" charset="0"/>
              </a:rPr>
              <a:t>bones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make</a:t>
            </a:r>
            <a:r>
              <a:rPr lang="fr-CA" sz="6000" dirty="0" smtClean="0">
                <a:latin typeface="Comic Sans MS" panose="030F0702030302020204" pitchFamily="66" charset="0"/>
              </a:rPr>
              <a:t> up </a:t>
            </a:r>
            <a:r>
              <a:rPr lang="fr-CA" sz="6000" dirty="0" err="1" smtClean="0">
                <a:latin typeface="Comic Sans MS" panose="030F0702030302020204" pitchFamily="66" charset="0"/>
              </a:rPr>
              <a:t>your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spine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Vertebrae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687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Who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was</a:t>
            </a:r>
            <a:r>
              <a:rPr lang="fr-CA" sz="6000" dirty="0" smtClean="0">
                <a:latin typeface="Comic Sans MS" panose="030F0702030302020204" pitchFamily="66" charset="0"/>
              </a:rPr>
              <a:t> the first </a:t>
            </a:r>
            <a:r>
              <a:rPr lang="fr-CA" sz="6000" dirty="0" err="1" smtClean="0">
                <a:latin typeface="Comic Sans MS" panose="030F0702030302020204" pitchFamily="66" charset="0"/>
              </a:rPr>
              <a:t>person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walk</a:t>
            </a:r>
            <a:r>
              <a:rPr lang="fr-CA" sz="6000" dirty="0" smtClean="0">
                <a:latin typeface="Comic Sans MS" panose="030F0702030302020204" pitchFamily="66" charset="0"/>
              </a:rPr>
              <a:t> on the </a:t>
            </a:r>
            <a:r>
              <a:rPr lang="fr-CA" sz="6000" dirty="0" err="1" smtClean="0">
                <a:latin typeface="Comic Sans MS" panose="030F0702030302020204" pitchFamily="66" charset="0"/>
              </a:rPr>
              <a:t>moon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Neil Armstrong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3839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Deer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by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>
                <a:solidFill>
                  <a:srgbClr val="FFC000"/>
                </a:solidFill>
                <a:latin typeface="Comic Sans MS" panose="030F0702030302020204" pitchFamily="66" charset="0"/>
              </a:rPr>
              <a:t>V</a:t>
            </a: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enison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9797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an </a:t>
            </a:r>
            <a:r>
              <a:rPr lang="fr-CA" sz="6000" dirty="0" err="1" smtClean="0">
                <a:latin typeface="Comic Sans MS" panose="030F0702030302020204" pitchFamily="66" charset="0"/>
              </a:rPr>
              <a:t>anemometer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measure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Wind Speed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3565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Tie-Break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scientific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 of plant life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Botany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7891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#16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do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call a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parrot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that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flew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away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Polygon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991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123728" y="1628800"/>
            <a:ext cx="6615112" cy="4392488"/>
          </a:xfrm>
        </p:spPr>
        <p:txBody>
          <a:bodyPr/>
          <a:lstStyle/>
          <a:p>
            <a:pPr marL="0" indent="0">
              <a:buNone/>
            </a:pPr>
            <a:r>
              <a:rPr lang="en-IE" sz="4400" dirty="0">
                <a:latin typeface="Comic Sans MS" panose="030F0702030302020204" pitchFamily="66" charset="0"/>
              </a:rPr>
              <a:t>The best scientist is open to experience and begins with romance - the idea that anything is possible.</a:t>
            </a:r>
          </a:p>
          <a:p>
            <a:pPr marL="0" indent="0" algn="r">
              <a:buNone/>
            </a:pPr>
            <a:r>
              <a:rPr lang="en-IE" sz="4400" dirty="0">
                <a:latin typeface="Comic Sans MS" panose="030F0702030302020204" pitchFamily="66" charset="0"/>
              </a:rPr>
              <a:t>Ray Bradbury</a:t>
            </a:r>
          </a:p>
          <a:p>
            <a:pPr marL="0" indent="0">
              <a:buNone/>
            </a:pPr>
            <a:endParaRPr lang="en-IE" dirty="0">
              <a:latin typeface="Addled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Food For </a:t>
            </a:r>
            <a:r>
              <a:rPr lang="fr-CA" altLang="en-US" sz="4800" b="1" dirty="0" err="1" smtClean="0">
                <a:latin typeface="Comic Sans MS" panose="030F0702030302020204" pitchFamily="66" charset="0"/>
              </a:rPr>
              <a:t>Thought</a:t>
            </a:r>
            <a:r>
              <a:rPr lang="fr-CA" altLang="en-US" sz="4800" b="1" dirty="0" smtClean="0">
                <a:latin typeface="Comic Sans MS" panose="030F0702030302020204" pitchFamily="66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14422127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123728" y="1268760"/>
            <a:ext cx="6615112" cy="4968552"/>
          </a:xfrm>
        </p:spPr>
        <p:txBody>
          <a:bodyPr/>
          <a:lstStyle/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The </a:t>
            </a:r>
            <a:r>
              <a:rPr lang="en-IE" sz="2400" dirty="0" smtClean="0">
                <a:latin typeface="Comic Sans MS" panose="030F0702030302020204" pitchFamily="66" charset="0"/>
              </a:rPr>
              <a:t>average cost of a GB of computer memory over time: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1980: $6,328,125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1985: $859,375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1990: $103,880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1995: $30,875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2000: $1,107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2005: $189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2010: $12.37</a:t>
            </a:r>
          </a:p>
          <a:p>
            <a:pPr marL="0" indent="0">
              <a:buNone/>
            </a:pPr>
            <a:r>
              <a:rPr lang="en-IE" sz="2400" dirty="0">
                <a:latin typeface="Comic Sans MS" panose="030F0702030302020204" pitchFamily="66" charset="0"/>
              </a:rPr>
              <a:t>2013: $5.50</a:t>
            </a:r>
          </a:p>
          <a:p>
            <a:pPr marL="0" indent="0">
              <a:buNone/>
            </a:pPr>
            <a:r>
              <a:rPr lang="en-IE" sz="1600" b="1" dirty="0"/>
              <a:t>Source: John C. McCallum (jcmit.com</a:t>
            </a:r>
            <a:r>
              <a:rPr lang="en-IE" sz="1600" b="1" dirty="0" smtClean="0"/>
              <a:t>)</a:t>
            </a:r>
          </a:p>
          <a:p>
            <a:pPr marL="0" indent="0" algn="ctr">
              <a:buNone/>
            </a:pPr>
            <a:r>
              <a:rPr lang="en-IE" b="1" dirty="0" smtClean="0"/>
              <a:t>So …..</a:t>
            </a:r>
            <a:endParaRPr lang="en-IE" b="1" dirty="0" smtClean="0"/>
          </a:p>
          <a:p>
            <a:pPr marL="0" indent="0" algn="ctr">
              <a:buNone/>
            </a:pPr>
            <a:endParaRPr lang="en-IE" sz="1600" b="1" dirty="0">
              <a:latin typeface="Addled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And </a:t>
            </a:r>
            <a:r>
              <a:rPr lang="fr-CA" altLang="en-US" sz="4800" b="1" dirty="0" err="1" smtClean="0">
                <a:latin typeface="Comic Sans MS" panose="030F0702030302020204" pitchFamily="66" charset="0"/>
              </a:rPr>
              <a:t>Finally</a:t>
            </a:r>
            <a:r>
              <a:rPr lang="fr-CA" altLang="en-US" sz="4800" b="1" dirty="0" smtClean="0">
                <a:latin typeface="Comic Sans MS" panose="030F0702030302020204" pitchFamily="66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6267075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food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used</a:t>
            </a:r>
            <a:r>
              <a:rPr lang="fr-CA" sz="6000" dirty="0" smtClean="0">
                <a:latin typeface="Comic Sans MS" panose="030F0702030302020204" pitchFamily="66" charset="0"/>
              </a:rPr>
              <a:t> as the base for ‘guacamole’?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338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123728" y="1268760"/>
            <a:ext cx="6615112" cy="4968552"/>
          </a:xfrm>
        </p:spPr>
        <p:txBody>
          <a:bodyPr/>
          <a:lstStyle/>
          <a:p>
            <a:pPr marL="0" indent="0" algn="ctr">
              <a:buNone/>
            </a:pPr>
            <a:r>
              <a:rPr lang="en-IE" sz="12000" b="1" dirty="0" smtClean="0">
                <a:latin typeface="Comic Sans MS" panose="030F0702030302020204" pitchFamily="66" charset="0"/>
              </a:rPr>
              <a:t>Science </a:t>
            </a:r>
            <a:r>
              <a:rPr lang="en-IE" sz="12000" b="1" dirty="0" smtClean="0">
                <a:latin typeface="Comic Sans MS" panose="030F0702030302020204" pitchFamily="66" charset="0"/>
              </a:rPr>
              <a:t>Matters!</a:t>
            </a:r>
            <a:endParaRPr lang="en-IE" sz="12000" b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IE" sz="1600" b="1" dirty="0">
              <a:latin typeface="Addled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So …………</a:t>
            </a:r>
          </a:p>
        </p:txBody>
      </p:sp>
    </p:spTree>
    <p:extLst>
      <p:ext uri="{BB962C8B-B14F-4D97-AF65-F5344CB8AC3E}">
        <p14:creationId xmlns:p14="http://schemas.microsoft.com/office/powerpoint/2010/main" val="10008541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Meteorologist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420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How </a:t>
            </a:r>
            <a:r>
              <a:rPr lang="fr-CA" sz="6000" dirty="0" err="1" smtClean="0">
                <a:latin typeface="Comic Sans MS" panose="030F0702030302020204" pitchFamily="66" charset="0"/>
              </a:rPr>
              <a:t>many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horns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did</a:t>
            </a:r>
            <a:r>
              <a:rPr lang="fr-CA" sz="6000" dirty="0" smtClean="0">
                <a:latin typeface="Comic Sans MS" panose="030F0702030302020204" pitchFamily="66" charset="0"/>
              </a:rPr>
              <a:t> a triceratops have?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9319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kind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creatures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expect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see</a:t>
            </a:r>
            <a:r>
              <a:rPr lang="fr-CA" sz="6000" dirty="0" smtClean="0">
                <a:latin typeface="Comic Sans MS" panose="030F0702030302020204" pitchFamily="66" charset="0"/>
              </a:rPr>
              <a:t> in an </a:t>
            </a:r>
            <a:r>
              <a:rPr lang="fr-CA" sz="6000" dirty="0" err="1" smtClean="0">
                <a:latin typeface="Comic Sans MS" panose="030F0702030302020204" pitchFamily="66" charset="0"/>
              </a:rPr>
              <a:t>apiary</a:t>
            </a:r>
            <a:r>
              <a:rPr lang="fr-CA" sz="6000" smtClean="0">
                <a:latin typeface="Comic Sans MS" panose="030F0702030302020204" pitchFamily="66" charset="0"/>
              </a:rPr>
              <a:t>?</a:t>
            </a:r>
            <a:endParaRPr lang="fr-CA" sz="6000" dirty="0" smtClean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198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#2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is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electricity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so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dangerous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Because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it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doesn’t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conduct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itself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1793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00548" y="1844824"/>
            <a:ext cx="6615112" cy="4248472"/>
          </a:xfrm>
        </p:spPr>
        <p:txBody>
          <a:bodyPr/>
          <a:lstStyle/>
          <a:p>
            <a:pPr marL="0" indent="0">
              <a:buNone/>
            </a:pPr>
            <a:r>
              <a:rPr lang="en-IE" sz="4400" dirty="0">
                <a:latin typeface="Comic Sans MS" panose="030F0702030302020204" pitchFamily="66" charset="0"/>
              </a:rPr>
              <a:t>Science is a way of thinking much more than it is a body of knowledge.</a:t>
            </a:r>
          </a:p>
          <a:p>
            <a:pPr marL="0" indent="0" algn="r">
              <a:buNone/>
            </a:pPr>
            <a:r>
              <a:rPr lang="en-IE" sz="4400" dirty="0">
                <a:latin typeface="Comic Sans MS" panose="030F0702030302020204" pitchFamily="66" charset="0"/>
              </a:rPr>
              <a:t>Carl </a:t>
            </a:r>
            <a:r>
              <a:rPr lang="en-IE" sz="4400" dirty="0" smtClean="0">
                <a:latin typeface="Comic Sans MS" panose="030F0702030302020204" pitchFamily="66" charset="0"/>
              </a:rPr>
              <a:t>Sagan</a:t>
            </a:r>
            <a:endParaRPr lang="en-IE" sz="4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Food For </a:t>
            </a:r>
            <a:r>
              <a:rPr lang="fr-CA" altLang="en-US" sz="4800" b="1" dirty="0" err="1" smtClean="0">
                <a:latin typeface="Comic Sans MS" panose="030F0702030302020204" pitchFamily="66" charset="0"/>
              </a:rPr>
              <a:t>Thought</a:t>
            </a:r>
            <a:r>
              <a:rPr lang="fr-CA" altLang="en-US" sz="4800" b="1" dirty="0" smtClean="0">
                <a:latin typeface="Comic Sans MS" panose="030F0702030302020204" pitchFamily="66" charset="0"/>
              </a:rPr>
              <a:t> …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4572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How </a:t>
            </a:r>
            <a:r>
              <a:rPr lang="fr-CA" sz="6000" dirty="0" err="1" smtClean="0">
                <a:latin typeface="Comic Sans MS" panose="030F0702030302020204" pitchFamily="66" charset="0"/>
              </a:rPr>
              <a:t>many</a:t>
            </a:r>
            <a:r>
              <a:rPr lang="fr-CA" sz="6000" dirty="0" smtClean="0">
                <a:latin typeface="Comic Sans MS" panose="030F0702030302020204" pitchFamily="66" charset="0"/>
              </a:rPr>
              <a:t> legs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spider have?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8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4066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an </a:t>
            </a:r>
            <a:r>
              <a:rPr lang="fr-CA" sz="6000" dirty="0" err="1" smtClean="0">
                <a:latin typeface="Comic Sans MS" panose="030F0702030302020204" pitchFamily="66" charset="0"/>
              </a:rPr>
              <a:t>adult</a:t>
            </a:r>
            <a:r>
              <a:rPr lang="fr-CA" sz="6000" dirty="0" smtClean="0">
                <a:latin typeface="Comic Sans MS" panose="030F0702030302020204" pitchFamily="66" charset="0"/>
              </a:rPr>
              <a:t> body has over 500 </a:t>
            </a:r>
            <a:r>
              <a:rPr lang="fr-CA" sz="6000" dirty="0" err="1" smtClean="0">
                <a:latin typeface="Comic Sans MS" panose="030F0702030302020204" pitchFamily="66" charset="0"/>
              </a:rPr>
              <a:t>bones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False (</a:t>
            </a:r>
            <a:r>
              <a:rPr lang="fr-CA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it</a:t>
            </a:r>
            <a:r>
              <a:rPr lang="fr-CA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has 206)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6579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800" dirty="0" smtClean="0">
                <a:latin typeface="Comic Sans MS" panose="030F0702030302020204" pitchFamily="66" charset="0"/>
              </a:rPr>
              <a:t>Global </a:t>
            </a:r>
            <a:r>
              <a:rPr lang="fr-CA" sz="4800" u="sng" dirty="0" smtClean="0">
                <a:latin typeface="Comic Sans MS" panose="030F0702030302020204" pitchFamily="66" charset="0"/>
              </a:rPr>
              <a:t>  ?    </a:t>
            </a:r>
            <a:r>
              <a:rPr lang="fr-CA" sz="4800" dirty="0" err="1" smtClean="0">
                <a:latin typeface="Comic Sans MS" panose="030F0702030302020204" pitchFamily="66" charset="0"/>
              </a:rPr>
              <a:t>is</a:t>
            </a:r>
            <a:r>
              <a:rPr lang="fr-CA" sz="4800" dirty="0" smtClean="0">
                <a:latin typeface="Comic Sans MS" panose="030F0702030302020204" pitchFamily="66" charset="0"/>
              </a:rPr>
              <a:t> the </a:t>
            </a:r>
            <a:r>
              <a:rPr lang="fr-CA" sz="4800" dirty="0" err="1" smtClean="0">
                <a:latin typeface="Comic Sans MS" panose="030F0702030302020204" pitchFamily="66" charset="0"/>
              </a:rPr>
              <a:t>term</a:t>
            </a:r>
            <a:r>
              <a:rPr lang="fr-CA" sz="4800" dirty="0" smtClean="0">
                <a:latin typeface="Comic Sans MS" panose="030F0702030302020204" pitchFamily="66" charset="0"/>
              </a:rPr>
              <a:t> </a:t>
            </a:r>
            <a:r>
              <a:rPr lang="fr-CA" sz="4800" dirty="0" err="1" smtClean="0">
                <a:latin typeface="Comic Sans MS" panose="030F0702030302020204" pitchFamily="66" charset="0"/>
              </a:rPr>
              <a:t>used</a:t>
            </a:r>
            <a:r>
              <a:rPr lang="fr-CA" sz="4800" dirty="0" smtClean="0">
                <a:latin typeface="Comic Sans MS" panose="030F0702030302020204" pitchFamily="66" charset="0"/>
              </a:rPr>
              <a:t> to </a:t>
            </a:r>
            <a:r>
              <a:rPr lang="fr-CA" sz="4800" dirty="0" err="1" smtClean="0">
                <a:latin typeface="Comic Sans MS" panose="030F0702030302020204" pitchFamily="66" charset="0"/>
              </a:rPr>
              <a:t>describe</a:t>
            </a:r>
            <a:r>
              <a:rPr lang="fr-CA" sz="4800" dirty="0" smtClean="0">
                <a:latin typeface="Comic Sans MS" panose="030F0702030302020204" pitchFamily="66" charset="0"/>
              </a:rPr>
              <a:t> the </a:t>
            </a:r>
            <a:r>
              <a:rPr lang="fr-CA" sz="4800" dirty="0" err="1" smtClean="0">
                <a:latin typeface="Comic Sans MS" panose="030F0702030302020204" pitchFamily="66" charset="0"/>
              </a:rPr>
              <a:t>rise</a:t>
            </a:r>
            <a:r>
              <a:rPr lang="fr-CA" sz="4800" dirty="0" smtClean="0">
                <a:latin typeface="Comic Sans MS" panose="030F0702030302020204" pitchFamily="66" charset="0"/>
              </a:rPr>
              <a:t> in </a:t>
            </a:r>
            <a:r>
              <a:rPr lang="fr-CA" sz="4800" dirty="0" err="1" smtClean="0">
                <a:latin typeface="Comic Sans MS" panose="030F0702030302020204" pitchFamily="66" charset="0"/>
              </a:rPr>
              <a:t>Earth’s</a:t>
            </a:r>
            <a:r>
              <a:rPr lang="fr-CA" sz="4800" dirty="0" smtClean="0">
                <a:latin typeface="Comic Sans MS" panose="030F0702030302020204" pitchFamily="66" charset="0"/>
              </a:rPr>
              <a:t> </a:t>
            </a:r>
            <a:r>
              <a:rPr lang="fr-CA" sz="48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4800" dirty="0" smtClean="0">
                <a:latin typeface="Comic Sans MS" panose="030F0702030302020204" pitchFamily="66" charset="0"/>
              </a:rPr>
              <a:t> due to </a:t>
            </a:r>
            <a:r>
              <a:rPr lang="fr-CA" sz="4800" dirty="0" err="1" smtClean="0">
                <a:latin typeface="Comic Sans MS" panose="030F0702030302020204" pitchFamily="66" charset="0"/>
              </a:rPr>
              <a:t>human</a:t>
            </a:r>
            <a:r>
              <a:rPr lang="fr-CA" sz="4800" dirty="0" smtClean="0">
                <a:latin typeface="Comic Sans MS" panose="030F0702030302020204" pitchFamily="66" charset="0"/>
              </a:rPr>
              <a:t> </a:t>
            </a:r>
            <a:r>
              <a:rPr lang="fr-CA" sz="4800" dirty="0" err="1" smtClean="0">
                <a:latin typeface="Comic Sans MS" panose="030F0702030302020204" pitchFamily="66" charset="0"/>
              </a:rPr>
              <a:t>activity</a:t>
            </a:r>
            <a:r>
              <a:rPr lang="fr-CA" sz="4800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Warming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239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Bronze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made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copper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other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metal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0775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500" dirty="0" err="1" smtClean="0">
                <a:latin typeface="Comic Sans MS" panose="030F0702030302020204" pitchFamily="66" charset="0"/>
              </a:rPr>
              <a:t>What</a:t>
            </a:r>
            <a:r>
              <a:rPr lang="fr-CA" sz="6500" dirty="0" smtClean="0">
                <a:latin typeface="Comic Sans MS" panose="030F0702030302020204" pitchFamily="66" charset="0"/>
              </a:rPr>
              <a:t> </a:t>
            </a:r>
            <a:r>
              <a:rPr lang="fr-CA" sz="6500" dirty="0" err="1" smtClean="0">
                <a:latin typeface="Comic Sans MS" panose="030F0702030302020204" pitchFamily="66" charset="0"/>
              </a:rPr>
              <a:t>tree</a:t>
            </a:r>
            <a:r>
              <a:rPr lang="fr-CA" sz="6500" dirty="0" smtClean="0">
                <a:latin typeface="Comic Sans MS" panose="030F0702030302020204" pitchFamily="66" charset="0"/>
              </a:rPr>
              <a:t> </a:t>
            </a:r>
            <a:r>
              <a:rPr lang="fr-CA" sz="6500" dirty="0" err="1" smtClean="0">
                <a:latin typeface="Comic Sans MS" panose="030F0702030302020204" pitchFamily="66" charset="0"/>
              </a:rPr>
              <a:t>does</a:t>
            </a:r>
            <a:r>
              <a:rPr lang="fr-CA" sz="6500" dirty="0" smtClean="0">
                <a:latin typeface="Comic Sans MS" panose="030F0702030302020204" pitchFamily="66" charset="0"/>
              </a:rPr>
              <a:t> the </a:t>
            </a:r>
            <a:r>
              <a:rPr lang="fr-CA" sz="6500" dirty="0" err="1" smtClean="0">
                <a:latin typeface="Comic Sans MS" panose="030F0702030302020204" pitchFamily="66" charset="0"/>
              </a:rPr>
              <a:t>acorn</a:t>
            </a:r>
            <a:r>
              <a:rPr lang="fr-CA" sz="6500" dirty="0" smtClean="0">
                <a:latin typeface="Comic Sans MS" panose="030F0702030302020204" pitchFamily="66" charset="0"/>
              </a:rPr>
              <a:t> </a:t>
            </a:r>
            <a:r>
              <a:rPr lang="fr-CA" sz="6500" dirty="0" err="1" smtClean="0">
                <a:latin typeface="Comic Sans MS" panose="030F0702030302020204" pitchFamily="66" charset="0"/>
              </a:rPr>
              <a:t>seed</a:t>
            </a:r>
            <a:r>
              <a:rPr lang="fr-CA" sz="6500" dirty="0" smtClean="0">
                <a:latin typeface="Comic Sans MS" panose="030F0702030302020204" pitchFamily="66" charset="0"/>
              </a:rPr>
              <a:t> come </a:t>
            </a:r>
            <a:r>
              <a:rPr lang="fr-CA" sz="6500" dirty="0" err="1" smtClean="0">
                <a:latin typeface="Comic Sans MS" panose="030F0702030302020204" pitchFamily="66" charset="0"/>
              </a:rPr>
              <a:t>from</a:t>
            </a:r>
            <a:r>
              <a:rPr lang="fr-CA" sz="65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Oak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6635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1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dirty="0" smtClean="0">
                <a:latin typeface="Comic Sans MS" panose="030F0702030302020204" pitchFamily="66" charset="0"/>
              </a:rPr>
              <a:t>Name the Commander </a:t>
            </a:r>
            <a:r>
              <a:rPr lang="fr-CA" sz="4000" dirty="0" err="1" smtClean="0">
                <a:latin typeface="Comic Sans MS" panose="030F0702030302020204" pitchFamily="66" charset="0"/>
              </a:rPr>
              <a:t>who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earlier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this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year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became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famous</a:t>
            </a:r>
            <a:r>
              <a:rPr lang="fr-CA" sz="4000" dirty="0" smtClean="0">
                <a:latin typeface="Comic Sans MS" panose="030F0702030302020204" pitchFamily="66" charset="0"/>
              </a:rPr>
              <a:t> for </a:t>
            </a:r>
            <a:r>
              <a:rPr lang="fr-CA" sz="4000" dirty="0" err="1" smtClean="0">
                <a:latin typeface="Comic Sans MS" panose="030F0702030302020204" pitchFamily="66" charset="0"/>
              </a:rPr>
              <a:t>taking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pictures</a:t>
            </a:r>
            <a:r>
              <a:rPr lang="fr-CA" sz="4000" dirty="0" smtClean="0">
                <a:latin typeface="Comic Sans MS" panose="030F0702030302020204" pitchFamily="66" charset="0"/>
              </a:rPr>
              <a:t> of </a:t>
            </a:r>
            <a:r>
              <a:rPr lang="fr-CA" sz="4000" dirty="0" err="1" smtClean="0">
                <a:latin typeface="Comic Sans MS" panose="030F0702030302020204" pitchFamily="66" charset="0"/>
              </a:rPr>
              <a:t>earth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from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space</a:t>
            </a:r>
            <a:r>
              <a:rPr lang="fr-CA" sz="4000" dirty="0" smtClean="0">
                <a:latin typeface="Comic Sans MS" panose="030F0702030302020204" pitchFamily="66" charset="0"/>
              </a:rPr>
              <a:t> and </a:t>
            </a:r>
            <a:r>
              <a:rPr lang="fr-CA" sz="4000" dirty="0" err="1" smtClean="0">
                <a:latin typeface="Comic Sans MS" panose="030F0702030302020204" pitchFamily="66" charset="0"/>
              </a:rPr>
              <a:t>Tweeting</a:t>
            </a:r>
            <a:r>
              <a:rPr lang="fr-CA" sz="4000" dirty="0" smtClean="0">
                <a:latin typeface="Comic Sans MS" panose="030F0702030302020204" pitchFamily="66" charset="0"/>
              </a:rPr>
              <a:t> </a:t>
            </a:r>
            <a:r>
              <a:rPr lang="fr-CA" sz="4000" dirty="0" err="1" smtClean="0">
                <a:latin typeface="Comic Sans MS" panose="030F0702030302020204" pitchFamily="66" charset="0"/>
              </a:rPr>
              <a:t>them</a:t>
            </a:r>
            <a:r>
              <a:rPr lang="fr-CA" sz="4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Commander </a:t>
            </a:r>
            <a:r>
              <a:rPr lang="fr-CA" sz="60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Hadfield</a:t>
            </a:r>
            <a:endParaRPr lang="fr-CA" sz="60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3565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#3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latin typeface="Comic Sans MS" panose="030F0702030302020204" pitchFamily="66" charset="0"/>
              </a:rPr>
              <a:t>Why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do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chemists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prefer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nitrates?</a:t>
            </a:r>
          </a:p>
          <a:p>
            <a:pPr marL="0" indent="0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Because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they’re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cheaper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than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day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rates!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465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4288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food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makes</a:t>
            </a:r>
            <a:r>
              <a:rPr lang="fr-CA" sz="6000" dirty="0" smtClean="0">
                <a:latin typeface="Comic Sans MS" panose="030F0702030302020204" pitchFamily="66" charset="0"/>
              </a:rPr>
              <a:t> up 99% of a </a:t>
            </a:r>
            <a:r>
              <a:rPr lang="fr-CA" sz="6000" dirty="0" err="1" smtClean="0">
                <a:latin typeface="Comic Sans MS" panose="030F0702030302020204" pitchFamily="66" charset="0"/>
              </a:rPr>
              <a:t>Giant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Panda’s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diet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754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err="1" smtClean="0">
                <a:latin typeface="Comic Sans MS" panose="030F0702030302020204" pitchFamily="66" charset="0"/>
              </a:rPr>
              <a:t>Before</a:t>
            </a:r>
            <a:r>
              <a:rPr lang="fr-CA" altLang="en-US" sz="4800" b="1" dirty="0" smtClean="0">
                <a:latin typeface="Comic Sans MS" panose="030F0702030302020204" pitchFamily="66" charset="0"/>
              </a:rPr>
              <a:t> You Start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eaLnBrk="1" hangingPunct="1"/>
            <a:r>
              <a:rPr lang="fr-CA" altLang="en-US" dirty="0" err="1" smtClean="0">
                <a:latin typeface="Comic Sans MS" panose="030F0702030302020204" pitchFamily="66" charset="0"/>
              </a:rPr>
              <a:t>Make</a:t>
            </a:r>
            <a:r>
              <a:rPr lang="fr-CA" altLang="en-US" dirty="0" smtClean="0">
                <a:latin typeface="Comic Sans MS" panose="030F0702030302020204" pitchFamily="66" charset="0"/>
              </a:rPr>
              <a:t> sure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dirty="0" smtClean="0">
                <a:latin typeface="Comic Sans MS" panose="030F0702030302020204" pitchFamily="66" charset="0"/>
              </a:rPr>
              <a:t> have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written</a:t>
            </a:r>
            <a:r>
              <a:rPr lang="fr-CA" altLang="en-US" dirty="0" smtClean="0">
                <a:latin typeface="Comic Sans MS" panose="030F0702030302020204" pitchFamily="66" charset="0"/>
              </a:rPr>
              <a:t>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your</a:t>
            </a:r>
            <a:r>
              <a:rPr lang="fr-CA" altLang="en-US" dirty="0" smtClean="0">
                <a:latin typeface="Comic Sans MS" panose="030F0702030302020204" pitchFamily="66" charset="0"/>
              </a:rPr>
              <a:t> table/group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number</a:t>
            </a:r>
            <a:r>
              <a:rPr lang="fr-CA" altLang="en-US" dirty="0" smtClean="0">
                <a:latin typeface="Comic Sans MS" panose="030F0702030302020204" pitchFamily="66" charset="0"/>
              </a:rPr>
              <a:t> on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every</a:t>
            </a:r>
            <a:r>
              <a:rPr lang="fr-CA" altLang="en-US" dirty="0" smtClean="0">
                <a:latin typeface="Comic Sans MS" panose="030F0702030302020204" pitchFamily="66" charset="0"/>
              </a:rPr>
              <a:t>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answer</a:t>
            </a:r>
            <a:r>
              <a:rPr lang="fr-CA" altLang="en-US" dirty="0" smtClean="0">
                <a:latin typeface="Comic Sans MS" panose="030F0702030302020204" pitchFamily="66" charset="0"/>
              </a:rPr>
              <a:t>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sheet</a:t>
            </a:r>
            <a:endParaRPr lang="fr-CA" altLang="en-US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fr-CA" altLang="en-US" dirty="0" err="1" smtClean="0">
                <a:latin typeface="Comic Sans MS" panose="030F0702030302020204" pitchFamily="66" charset="0"/>
              </a:rPr>
              <a:t>Write</a:t>
            </a:r>
            <a:r>
              <a:rPr lang="fr-CA" altLang="en-US" dirty="0" smtClean="0">
                <a:latin typeface="Comic Sans MS" panose="030F0702030302020204" pitchFamily="66" charset="0"/>
              </a:rPr>
              <a:t> the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number</a:t>
            </a:r>
            <a:r>
              <a:rPr lang="fr-CA" altLang="en-US" dirty="0" smtClean="0">
                <a:latin typeface="Comic Sans MS" panose="030F0702030302020204" pitchFamily="66" charset="0"/>
              </a:rPr>
              <a:t> of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each</a:t>
            </a:r>
            <a:r>
              <a:rPr lang="fr-CA" altLang="en-US" dirty="0" smtClean="0">
                <a:latin typeface="Comic Sans MS" panose="030F0702030302020204" pitchFamily="66" charset="0"/>
              </a:rPr>
              <a:t> round 1-8 on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every</a:t>
            </a:r>
            <a:r>
              <a:rPr lang="fr-CA" altLang="en-US" dirty="0" smtClean="0">
                <a:latin typeface="Comic Sans MS" panose="030F0702030302020204" pitchFamily="66" charset="0"/>
              </a:rPr>
              <a:t>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answer</a:t>
            </a:r>
            <a:r>
              <a:rPr lang="fr-CA" altLang="en-US" dirty="0" smtClean="0">
                <a:latin typeface="Comic Sans MS" panose="030F0702030302020204" pitchFamily="66" charset="0"/>
              </a:rPr>
              <a:t>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sheet</a:t>
            </a:r>
            <a:endParaRPr lang="fr-CA" altLang="en-US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fr-CA" altLang="en-US" dirty="0" err="1" smtClean="0">
                <a:latin typeface="Comic Sans MS" panose="030F0702030302020204" pitchFamily="66" charset="0"/>
              </a:rPr>
              <a:t>Try</a:t>
            </a:r>
            <a:r>
              <a:rPr lang="fr-CA" altLang="en-US" dirty="0" smtClean="0">
                <a:latin typeface="Comic Sans MS" panose="030F0702030302020204" pitchFamily="66" charset="0"/>
              </a:rPr>
              <a:t> not to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shout</a:t>
            </a:r>
            <a:r>
              <a:rPr lang="fr-CA" altLang="en-US" dirty="0" smtClean="0">
                <a:latin typeface="Comic Sans MS" panose="030F0702030302020204" pitchFamily="66" charset="0"/>
              </a:rPr>
              <a:t> out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answers</a:t>
            </a:r>
            <a:endParaRPr lang="fr-CA" altLang="en-US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fr-CA" altLang="en-US" dirty="0" smtClean="0">
                <a:latin typeface="Comic Sans MS" panose="030F0702030302020204" pitchFamily="66" charset="0"/>
              </a:rPr>
              <a:t>Good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luck</a:t>
            </a:r>
            <a:r>
              <a:rPr lang="fr-CA" altLang="en-US" dirty="0" smtClean="0">
                <a:latin typeface="Comic Sans MS" panose="030F0702030302020204" pitchFamily="66" charset="0"/>
              </a:rPr>
              <a:t> and </a:t>
            </a:r>
            <a:r>
              <a:rPr lang="fr-CA" altLang="en-US" dirty="0" err="1" smtClean="0">
                <a:latin typeface="Comic Sans MS" panose="030F0702030302020204" pitchFamily="66" charset="0"/>
              </a:rPr>
              <a:t>enjoy</a:t>
            </a:r>
            <a:r>
              <a:rPr lang="fr-CA" altLang="en-US" dirty="0" smtClean="0">
                <a:latin typeface="Comic Sans MS" panose="030F0702030302020204" pitchFamily="66" charset="0"/>
              </a:rPr>
              <a:t> the quiz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3001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In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part of the </a:t>
            </a:r>
            <a:r>
              <a:rPr lang="fr-CA" sz="6000" dirty="0" err="1" smtClean="0">
                <a:latin typeface="Comic Sans MS" panose="030F0702030302020204" pitchFamily="66" charset="0"/>
              </a:rPr>
              <a:t>human</a:t>
            </a:r>
            <a:r>
              <a:rPr lang="fr-CA" sz="6000" dirty="0" smtClean="0">
                <a:latin typeface="Comic Sans MS" panose="030F0702030302020204" pitchFamily="66" charset="0"/>
              </a:rPr>
              <a:t> body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find</a:t>
            </a:r>
            <a:r>
              <a:rPr lang="fr-CA" sz="6000" dirty="0" smtClean="0">
                <a:latin typeface="Comic Sans MS" panose="030F0702030302020204" pitchFamily="66" charset="0"/>
              </a:rPr>
              <a:t> the Iris?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5751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India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world’s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largest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producer</a:t>
            </a:r>
            <a:r>
              <a:rPr lang="fr-CA" sz="6000" dirty="0" smtClean="0">
                <a:latin typeface="Comic Sans MS" panose="030F0702030302020204" pitchFamily="66" charset="0"/>
              </a:rPr>
              <a:t> of bananas?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769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slowest</a:t>
            </a:r>
            <a:r>
              <a:rPr lang="fr-CA" sz="6000" dirty="0" smtClean="0">
                <a:latin typeface="Comic Sans MS" panose="030F0702030302020204" pitchFamily="66" charset="0"/>
              </a:rPr>
              <a:t> of the four </a:t>
            </a:r>
            <a:r>
              <a:rPr lang="fr-CA" sz="6000" dirty="0" err="1" smtClean="0">
                <a:latin typeface="Comic Sans MS" panose="030F0702030302020204" pitchFamily="66" charset="0"/>
              </a:rPr>
              <a:t>swimming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strokes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425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Seismologist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: </a:t>
            </a:r>
            <a:r>
              <a:rPr lang="fr-CA" sz="6000" dirty="0" err="1" smtClean="0">
                <a:latin typeface="Comic Sans MS" panose="030F0702030302020204" pitchFamily="66" charset="0"/>
              </a:rPr>
              <a:t>earthquakes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volcanoes</a:t>
            </a:r>
            <a:r>
              <a:rPr lang="fr-CA" sz="6000" dirty="0" smtClean="0">
                <a:latin typeface="Comic Sans MS" panose="030F0702030302020204" pitchFamily="66" charset="0"/>
              </a:rPr>
              <a:t> or </a:t>
            </a:r>
            <a:r>
              <a:rPr lang="fr-CA" sz="6000" dirty="0" err="1" smtClean="0">
                <a:latin typeface="Comic Sans MS" panose="030F0702030302020204" pitchFamily="66" charset="0"/>
              </a:rPr>
              <a:t>storms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0713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truly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fly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2744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#4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was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the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name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of the first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electricity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detective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Sherlock Ohms!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9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7432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a </a:t>
            </a:r>
            <a:r>
              <a:rPr lang="fr-CA" sz="6000" dirty="0" err="1" smtClean="0">
                <a:latin typeface="Comic Sans MS" panose="030F0702030302020204" pitchFamily="66" charset="0"/>
              </a:rPr>
              <a:t>dolphin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818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are the </a:t>
            </a:r>
            <a:r>
              <a:rPr lang="fr-CA" sz="6000" dirty="0" err="1" smtClean="0">
                <a:latin typeface="Comic Sans MS" panose="030F0702030302020204" pitchFamily="66" charset="0"/>
              </a:rPr>
              <a:t>two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holes</a:t>
            </a:r>
            <a:r>
              <a:rPr lang="fr-CA" sz="6000" dirty="0" smtClean="0">
                <a:latin typeface="Comic Sans MS" panose="030F0702030302020204" pitchFamily="66" charset="0"/>
              </a:rPr>
              <a:t> in </a:t>
            </a:r>
            <a:r>
              <a:rPr lang="fr-CA" sz="6000" dirty="0" err="1" smtClean="0">
                <a:latin typeface="Comic Sans MS" panose="030F0702030302020204" pitchFamily="66" charset="0"/>
              </a:rPr>
              <a:t>your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nose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Nostrils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201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food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used</a:t>
            </a:r>
            <a:r>
              <a:rPr lang="fr-CA" sz="6000" dirty="0" smtClean="0">
                <a:latin typeface="Comic Sans MS" panose="030F0702030302020204" pitchFamily="66" charset="0"/>
              </a:rPr>
              <a:t> as the base for ‘guacamole’?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Avacado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454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9753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Meteorologist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Weather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907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How </a:t>
            </a:r>
            <a:r>
              <a:rPr lang="fr-CA" sz="6000" dirty="0" err="1" smtClean="0">
                <a:latin typeface="Comic Sans MS" panose="030F0702030302020204" pitchFamily="66" charset="0"/>
              </a:rPr>
              <a:t>many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horns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did</a:t>
            </a:r>
            <a:r>
              <a:rPr lang="fr-CA" sz="6000" dirty="0" smtClean="0">
                <a:latin typeface="Comic Sans MS" panose="030F0702030302020204" pitchFamily="66" charset="0"/>
              </a:rPr>
              <a:t> a triceratops have?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Three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036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2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kind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creatures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expect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see</a:t>
            </a:r>
            <a:r>
              <a:rPr lang="fr-CA" sz="6000" dirty="0" smtClean="0">
                <a:latin typeface="Comic Sans MS" panose="030F0702030302020204" pitchFamily="66" charset="0"/>
              </a:rPr>
              <a:t> in an </a:t>
            </a:r>
            <a:r>
              <a:rPr lang="fr-CA" sz="6000" dirty="0" err="1" smtClean="0">
                <a:latin typeface="Comic Sans MS" panose="030F0702030302020204" pitchFamily="66" charset="0"/>
              </a:rPr>
              <a:t>apiary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Bees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772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#5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did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one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mountain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say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to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another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mountain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after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an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earthquake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It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was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not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my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fault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044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764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female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elephants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6409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closest</a:t>
            </a:r>
            <a:r>
              <a:rPr lang="fr-CA" sz="6000" dirty="0" smtClean="0">
                <a:latin typeface="Comic Sans MS" panose="030F0702030302020204" pitchFamily="66" charset="0"/>
              </a:rPr>
              <a:t> to the </a:t>
            </a:r>
            <a:r>
              <a:rPr lang="fr-CA" sz="6000" dirty="0" err="1" smtClean="0">
                <a:latin typeface="Comic Sans MS" panose="030F0702030302020204" pitchFamily="66" charset="0"/>
              </a:rPr>
              <a:t>sun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0221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given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foods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rich</a:t>
            </a:r>
            <a:r>
              <a:rPr lang="fr-CA" sz="6000" dirty="0" smtClean="0">
                <a:latin typeface="Comic Sans MS" panose="030F0702030302020204" pitchFamily="66" charset="0"/>
              </a:rPr>
              <a:t> in </a:t>
            </a:r>
            <a:r>
              <a:rPr lang="fr-CA" sz="6000" dirty="0" err="1" smtClean="0">
                <a:latin typeface="Comic Sans MS" panose="030F0702030302020204" pitchFamily="66" charset="0"/>
              </a:rPr>
              <a:t>starch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such</a:t>
            </a:r>
            <a:r>
              <a:rPr lang="fr-CA" sz="6000" dirty="0" smtClean="0">
                <a:latin typeface="Comic Sans MS" panose="030F0702030302020204" pitchFamily="66" charset="0"/>
              </a:rPr>
              <a:t> as </a:t>
            </a:r>
            <a:r>
              <a:rPr lang="fr-CA" sz="6000" dirty="0" err="1" smtClean="0">
                <a:latin typeface="Comic Sans MS" panose="030F0702030302020204" pitchFamily="66" charset="0"/>
              </a:rPr>
              <a:t>pasta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bread</a:t>
            </a:r>
            <a:r>
              <a:rPr lang="fr-CA" sz="6000" dirty="0" smtClean="0">
                <a:latin typeface="Comic Sans MS" panose="030F0702030302020204" pitchFamily="66" charset="0"/>
              </a:rPr>
              <a:t>? (</a:t>
            </a:r>
            <a:r>
              <a:rPr lang="fr-CA" sz="6000" dirty="0" err="1" smtClean="0">
                <a:latin typeface="Comic Sans MS" panose="030F0702030302020204" pitchFamily="66" charset="0"/>
              </a:rPr>
              <a:t>Hint</a:t>
            </a:r>
            <a:r>
              <a:rPr lang="fr-CA" sz="6000" dirty="0" smtClean="0">
                <a:latin typeface="Comic Sans MS" panose="030F0702030302020204" pitchFamily="66" charset="0"/>
              </a:rPr>
              <a:t>: </a:t>
            </a:r>
            <a:r>
              <a:rPr lang="fr-CA" sz="6000" dirty="0" err="1" smtClean="0">
                <a:latin typeface="Comic Sans MS" panose="030F0702030302020204" pitchFamily="66" charset="0"/>
              </a:rPr>
              <a:t>begins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with</a:t>
            </a:r>
            <a:r>
              <a:rPr lang="fr-CA" sz="6000" dirty="0" smtClean="0">
                <a:latin typeface="Comic Sans MS" panose="030F0702030302020204" pitchFamily="66" charset="0"/>
              </a:rPr>
              <a:t> C!)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872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Olympic</a:t>
            </a:r>
            <a:r>
              <a:rPr lang="fr-CA" sz="6000" dirty="0" smtClean="0">
                <a:latin typeface="Comic Sans MS" panose="030F0702030302020204" pitchFamily="66" charset="0"/>
              </a:rPr>
              <a:t> Gold </a:t>
            </a:r>
            <a:r>
              <a:rPr lang="fr-CA" sz="6000" dirty="0" err="1" smtClean="0">
                <a:latin typeface="Comic Sans MS" panose="030F0702030302020204" pitchFamily="66" charset="0"/>
              </a:rPr>
              <a:t>Medals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contain</a:t>
            </a:r>
            <a:r>
              <a:rPr lang="fr-CA" sz="6000" dirty="0" smtClean="0">
                <a:latin typeface="Comic Sans MS" panose="030F0702030302020204" pitchFamily="66" charset="0"/>
              </a:rPr>
              <a:t> more </a:t>
            </a:r>
            <a:r>
              <a:rPr lang="fr-CA" sz="6000" dirty="0" err="1" smtClean="0">
                <a:latin typeface="Comic Sans MS" panose="030F0702030302020204" pitchFamily="66" charset="0"/>
              </a:rPr>
              <a:t>silver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than</a:t>
            </a:r>
            <a:r>
              <a:rPr lang="fr-CA" sz="6000" dirty="0">
                <a:latin typeface="Comic Sans MS" panose="030F0702030302020204" pitchFamily="66" charset="0"/>
              </a:rPr>
              <a:t> </a:t>
            </a:r>
            <a:r>
              <a:rPr lang="fr-CA" sz="6000" dirty="0" smtClean="0">
                <a:latin typeface="Comic Sans MS" panose="030F0702030302020204" pitchFamily="66" charset="0"/>
              </a:rPr>
              <a:t>gold?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2289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Do Stalactites </a:t>
            </a:r>
            <a:r>
              <a:rPr lang="fr-CA" sz="6000" dirty="0" err="1" smtClean="0">
                <a:latin typeface="Comic Sans MS" panose="030F0702030302020204" pitchFamily="66" charset="0"/>
              </a:rPr>
              <a:t>rise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floor</a:t>
            </a:r>
            <a:r>
              <a:rPr lang="fr-CA" sz="6000" dirty="0" smtClean="0">
                <a:latin typeface="Comic Sans MS" panose="030F0702030302020204" pitchFamily="66" charset="0"/>
              </a:rPr>
              <a:t> or </a:t>
            </a:r>
            <a:r>
              <a:rPr lang="fr-CA" sz="6000" dirty="0" err="1" smtClean="0">
                <a:latin typeface="Comic Sans MS" panose="030F0702030302020204" pitchFamily="66" charset="0"/>
              </a:rPr>
              <a:t>hang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ceiling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limestone</a:t>
            </a:r>
            <a:r>
              <a:rPr lang="fr-CA" sz="6000" dirty="0" smtClean="0">
                <a:latin typeface="Comic Sans MS" panose="030F0702030302020204" pitchFamily="66" charset="0"/>
              </a:rPr>
              <a:t> caves?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0108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How </a:t>
            </a:r>
            <a:r>
              <a:rPr lang="fr-CA" sz="6000" dirty="0" err="1" smtClean="0">
                <a:latin typeface="Comic Sans MS" panose="030F0702030302020204" pitchFamily="66" charset="0"/>
              </a:rPr>
              <a:t>many</a:t>
            </a:r>
            <a:r>
              <a:rPr lang="fr-CA" sz="6000" dirty="0" smtClean="0">
                <a:latin typeface="Comic Sans MS" panose="030F0702030302020204" pitchFamily="66" charset="0"/>
              </a:rPr>
              <a:t> legs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spider have?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rapid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fall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snow</a:t>
            </a:r>
            <a:r>
              <a:rPr lang="fr-CA" sz="6000" dirty="0" smtClean="0">
                <a:latin typeface="Comic Sans MS" panose="030F0702030302020204" pitchFamily="66" charset="0"/>
              </a:rPr>
              <a:t> on a </a:t>
            </a:r>
            <a:r>
              <a:rPr lang="fr-CA" sz="6000" dirty="0" err="1" smtClean="0">
                <a:latin typeface="Comic Sans MS" panose="030F0702030302020204" pitchFamily="66" charset="0"/>
              </a:rPr>
              <a:t>mountain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554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#6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8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kind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of shorts do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clouds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800" dirty="0" err="1" smtClean="0">
                <a:latin typeface="Comic Sans MS" panose="030F0702030302020204" pitchFamily="66" charset="0"/>
              </a:rPr>
              <a:t>like</a:t>
            </a:r>
            <a:r>
              <a:rPr lang="fr-CA" altLang="en-US" sz="48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Thunderwear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2017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3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8344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food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makes</a:t>
            </a:r>
            <a:r>
              <a:rPr lang="fr-CA" sz="6000" dirty="0" smtClean="0">
                <a:latin typeface="Comic Sans MS" panose="030F0702030302020204" pitchFamily="66" charset="0"/>
              </a:rPr>
              <a:t> up 99% of a </a:t>
            </a:r>
            <a:r>
              <a:rPr lang="fr-CA" sz="6000" dirty="0" err="1" smtClean="0">
                <a:latin typeface="Comic Sans MS" panose="030F0702030302020204" pitchFamily="66" charset="0"/>
              </a:rPr>
              <a:t>Giant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Panda’s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diet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Bamboo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496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In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part of the </a:t>
            </a:r>
            <a:r>
              <a:rPr lang="fr-CA" sz="6000" dirty="0" err="1" smtClean="0">
                <a:latin typeface="Comic Sans MS" panose="030F0702030302020204" pitchFamily="66" charset="0"/>
              </a:rPr>
              <a:t>human</a:t>
            </a:r>
            <a:r>
              <a:rPr lang="fr-CA" sz="6000" dirty="0" smtClean="0">
                <a:latin typeface="Comic Sans MS" panose="030F0702030302020204" pitchFamily="66" charset="0"/>
              </a:rPr>
              <a:t> body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find</a:t>
            </a:r>
            <a:r>
              <a:rPr lang="fr-CA" sz="6000" dirty="0" smtClean="0">
                <a:latin typeface="Comic Sans MS" panose="030F0702030302020204" pitchFamily="66" charset="0"/>
              </a:rPr>
              <a:t> the Iris?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The </a:t>
            </a: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Eye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0444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India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world’s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largest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producer</a:t>
            </a:r>
            <a:r>
              <a:rPr lang="fr-CA" sz="6000" dirty="0" smtClean="0">
                <a:latin typeface="Comic Sans MS" panose="030F0702030302020204" pitchFamily="66" charset="0"/>
              </a:rPr>
              <a:t> of bananas?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7994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slowest</a:t>
            </a:r>
            <a:r>
              <a:rPr lang="fr-CA" sz="6000" dirty="0" smtClean="0">
                <a:latin typeface="Comic Sans MS" panose="030F0702030302020204" pitchFamily="66" charset="0"/>
              </a:rPr>
              <a:t> of the four </a:t>
            </a:r>
            <a:r>
              <a:rPr lang="fr-CA" sz="6000" dirty="0" err="1" smtClean="0">
                <a:latin typeface="Comic Sans MS" panose="030F0702030302020204" pitchFamily="66" charset="0"/>
              </a:rPr>
              <a:t>swimming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strokes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Breaststroke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3391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Seismologist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: </a:t>
            </a:r>
            <a:r>
              <a:rPr lang="fr-CA" sz="6000" dirty="0" err="1" smtClean="0">
                <a:latin typeface="Comic Sans MS" panose="030F0702030302020204" pitchFamily="66" charset="0"/>
              </a:rPr>
              <a:t>earthquakes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volcanoes</a:t>
            </a:r>
            <a:r>
              <a:rPr lang="fr-CA" sz="6000" dirty="0" smtClean="0">
                <a:latin typeface="Comic Sans MS" panose="030F0702030302020204" pitchFamily="66" charset="0"/>
              </a:rPr>
              <a:t> or </a:t>
            </a:r>
            <a:r>
              <a:rPr lang="fr-CA" sz="6000" dirty="0" err="1" smtClean="0">
                <a:latin typeface="Comic Sans MS" panose="030F0702030302020204" pitchFamily="66" charset="0"/>
              </a:rPr>
              <a:t>storms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Earthquakes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0307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3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mammal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truly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fly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The Bat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2481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#7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44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does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the Pacific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Ocean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say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to the Atlantic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Ocean</a:t>
            </a:r>
            <a:r>
              <a:rPr lang="fr-CA" altLang="en-US" sz="4400" dirty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every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4400" dirty="0" err="1" smtClean="0">
                <a:latin typeface="Comic Sans MS" panose="030F0702030302020204" pitchFamily="66" charset="0"/>
              </a:rPr>
              <a:t>day</a:t>
            </a:r>
            <a:r>
              <a:rPr lang="fr-CA" altLang="en-US" sz="44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Nothing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they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just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wave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at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each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4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other</a:t>
            </a:r>
            <a:r>
              <a:rPr lang="fr-CA" altLang="en-US" sz="4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717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an </a:t>
            </a:r>
            <a:r>
              <a:rPr lang="fr-CA" sz="6000" dirty="0" err="1" smtClean="0">
                <a:latin typeface="Comic Sans MS" panose="030F0702030302020204" pitchFamily="66" charset="0"/>
              </a:rPr>
              <a:t>adult</a:t>
            </a:r>
            <a:r>
              <a:rPr lang="fr-CA" sz="6000" dirty="0" smtClean="0">
                <a:latin typeface="Comic Sans MS" panose="030F0702030302020204" pitchFamily="66" charset="0"/>
              </a:rPr>
              <a:t> body has over 500 </a:t>
            </a:r>
            <a:r>
              <a:rPr lang="fr-CA" sz="6000" dirty="0" err="1" smtClean="0">
                <a:latin typeface="Comic Sans MS" panose="030F0702030302020204" pitchFamily="66" charset="0"/>
              </a:rPr>
              <a:t>bones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0524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9801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Rabbits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born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blind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664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Is the </a:t>
            </a:r>
            <a:r>
              <a:rPr lang="fr-CA" sz="6000" dirty="0" err="1" smtClean="0">
                <a:latin typeface="Comic Sans MS" panose="030F0702030302020204" pitchFamily="66" charset="0"/>
              </a:rPr>
              <a:t>sun</a:t>
            </a:r>
            <a:r>
              <a:rPr lang="fr-CA" sz="6000" dirty="0" smtClean="0">
                <a:latin typeface="Comic Sans MS" panose="030F0702030302020204" pitchFamily="66" charset="0"/>
              </a:rPr>
              <a:t> a star or a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5606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technology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company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did</a:t>
            </a:r>
            <a:r>
              <a:rPr lang="fr-CA" sz="6000" dirty="0" smtClean="0">
                <a:latin typeface="Comic Sans MS" panose="030F0702030302020204" pitchFamily="66" charset="0"/>
              </a:rPr>
              <a:t> Bill Gates and Paul Allen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9220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metal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liquid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at</a:t>
            </a:r>
            <a:r>
              <a:rPr lang="fr-CA" sz="6000" dirty="0" smtClean="0">
                <a:latin typeface="Comic Sans MS" panose="030F0702030302020204" pitchFamily="66" charset="0"/>
              </a:rPr>
              <a:t> room </a:t>
            </a:r>
            <a:r>
              <a:rPr lang="fr-CA" sz="60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1095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vitamin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commonly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 in oranges: A, B or C?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327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part of the </a:t>
            </a:r>
            <a:r>
              <a:rPr lang="fr-CA" sz="6000" dirty="0" err="1" smtClean="0">
                <a:latin typeface="Comic Sans MS" panose="030F0702030302020204" pitchFamily="66" charset="0"/>
              </a:rPr>
              <a:t>human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skeleton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protects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brain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336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#8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>
              <a:buNone/>
            </a:pPr>
            <a:r>
              <a:rPr lang="en-IE" sz="4400" dirty="0">
                <a:latin typeface="Comic Sans MS" panose="030F0702030302020204" pitchFamily="66" charset="0"/>
              </a:rPr>
              <a:t>Teacher: "What is the spinal column?" </a:t>
            </a:r>
            <a:endParaRPr lang="en-IE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IE" sz="4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Pupil: </a:t>
            </a:r>
            <a:r>
              <a:rPr lang="en-IE" sz="4000" b="1" dirty="0">
                <a:solidFill>
                  <a:srgbClr val="FFC000"/>
                </a:solidFill>
                <a:latin typeface="Comic Sans MS" panose="030F0702030302020204" pitchFamily="66" charset="0"/>
              </a:rPr>
              <a:t>"A long bunch of bones. The head sits on the top and you sit on the bottom." </a:t>
            </a:r>
            <a:endParaRPr lang="fr-CA" altLang="en-US" sz="40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000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693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female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elephants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Cows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543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Global </a:t>
            </a:r>
            <a:r>
              <a:rPr lang="fr-CA" sz="6000" u="sng" dirty="0" smtClean="0">
                <a:latin typeface="Comic Sans MS" panose="030F0702030302020204" pitchFamily="66" charset="0"/>
              </a:rPr>
              <a:t>  ?   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term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used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describe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rise</a:t>
            </a:r>
            <a:r>
              <a:rPr lang="fr-CA" sz="6000" dirty="0" smtClean="0">
                <a:latin typeface="Comic Sans MS" panose="030F0702030302020204" pitchFamily="66" charset="0"/>
              </a:rPr>
              <a:t> in </a:t>
            </a:r>
            <a:r>
              <a:rPr lang="fr-CA" sz="6000" dirty="0" err="1" smtClean="0">
                <a:latin typeface="Comic Sans MS" panose="030F0702030302020204" pitchFamily="66" charset="0"/>
              </a:rPr>
              <a:t>Earth’s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6000" dirty="0" smtClean="0">
                <a:latin typeface="Comic Sans MS" panose="030F0702030302020204" pitchFamily="66" charset="0"/>
              </a:rPr>
              <a:t> due to </a:t>
            </a:r>
            <a:r>
              <a:rPr lang="fr-CA" sz="6000" dirty="0" err="1" smtClean="0">
                <a:latin typeface="Comic Sans MS" panose="030F0702030302020204" pitchFamily="66" charset="0"/>
              </a:rPr>
              <a:t>human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activity</a:t>
            </a:r>
            <a:r>
              <a:rPr lang="fr-CA" sz="6000" dirty="0" smtClean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93603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closest</a:t>
            </a:r>
            <a:r>
              <a:rPr lang="fr-CA" sz="6000" dirty="0" smtClean="0">
                <a:latin typeface="Comic Sans MS" panose="030F0702030302020204" pitchFamily="66" charset="0"/>
              </a:rPr>
              <a:t> to the </a:t>
            </a:r>
            <a:r>
              <a:rPr lang="fr-CA" sz="6000" dirty="0" err="1" smtClean="0">
                <a:latin typeface="Comic Sans MS" panose="030F0702030302020204" pitchFamily="66" charset="0"/>
              </a:rPr>
              <a:t>sun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Mercury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2896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3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given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foods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rich</a:t>
            </a:r>
            <a:r>
              <a:rPr lang="fr-CA" sz="6000" dirty="0" smtClean="0">
                <a:latin typeface="Comic Sans MS" panose="030F0702030302020204" pitchFamily="66" charset="0"/>
              </a:rPr>
              <a:t> in </a:t>
            </a:r>
            <a:r>
              <a:rPr lang="fr-CA" sz="6000" dirty="0" err="1" smtClean="0">
                <a:latin typeface="Comic Sans MS" panose="030F0702030302020204" pitchFamily="66" charset="0"/>
              </a:rPr>
              <a:t>starch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such</a:t>
            </a:r>
            <a:r>
              <a:rPr lang="fr-CA" sz="6000" dirty="0" smtClean="0">
                <a:latin typeface="Comic Sans MS" panose="030F0702030302020204" pitchFamily="66" charset="0"/>
              </a:rPr>
              <a:t> as </a:t>
            </a:r>
            <a:r>
              <a:rPr lang="fr-CA" sz="6000" dirty="0" err="1" smtClean="0">
                <a:latin typeface="Comic Sans MS" panose="030F0702030302020204" pitchFamily="66" charset="0"/>
              </a:rPr>
              <a:t>pasta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bread</a:t>
            </a:r>
            <a:r>
              <a:rPr lang="fr-CA" sz="6000" dirty="0" smtClean="0">
                <a:latin typeface="Comic Sans MS" panose="030F0702030302020204" pitchFamily="66" charset="0"/>
              </a:rPr>
              <a:t>? (</a:t>
            </a:r>
            <a:r>
              <a:rPr lang="fr-CA" sz="6000" dirty="0" err="1" smtClean="0">
                <a:latin typeface="Comic Sans MS" panose="030F0702030302020204" pitchFamily="66" charset="0"/>
              </a:rPr>
              <a:t>Hint</a:t>
            </a:r>
            <a:r>
              <a:rPr lang="fr-CA" sz="6000" dirty="0" smtClean="0">
                <a:latin typeface="Comic Sans MS" panose="030F0702030302020204" pitchFamily="66" charset="0"/>
              </a:rPr>
              <a:t>: </a:t>
            </a:r>
            <a:r>
              <a:rPr lang="fr-CA" sz="6000" dirty="0" err="1" smtClean="0">
                <a:latin typeface="Comic Sans MS" panose="030F0702030302020204" pitchFamily="66" charset="0"/>
              </a:rPr>
              <a:t>begins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with</a:t>
            </a:r>
            <a:r>
              <a:rPr lang="fr-CA" sz="6000" dirty="0" smtClean="0">
                <a:latin typeface="Comic Sans MS" panose="030F0702030302020204" pitchFamily="66" charset="0"/>
              </a:rPr>
              <a:t> C !)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Carbohydrates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615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Olympic</a:t>
            </a:r>
            <a:r>
              <a:rPr lang="fr-CA" sz="6000" dirty="0" smtClean="0">
                <a:latin typeface="Comic Sans MS" panose="030F0702030302020204" pitchFamily="66" charset="0"/>
              </a:rPr>
              <a:t> Gold </a:t>
            </a:r>
            <a:r>
              <a:rPr lang="fr-CA" sz="6000" dirty="0" err="1" smtClean="0">
                <a:latin typeface="Comic Sans MS" panose="030F0702030302020204" pitchFamily="66" charset="0"/>
              </a:rPr>
              <a:t>Medals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contain</a:t>
            </a:r>
            <a:r>
              <a:rPr lang="fr-CA" sz="6000" dirty="0" smtClean="0">
                <a:latin typeface="Comic Sans MS" panose="030F0702030302020204" pitchFamily="66" charset="0"/>
              </a:rPr>
              <a:t> more </a:t>
            </a:r>
            <a:r>
              <a:rPr lang="fr-CA" sz="6000" dirty="0" err="1" smtClean="0">
                <a:latin typeface="Comic Sans MS" panose="030F0702030302020204" pitchFamily="66" charset="0"/>
              </a:rPr>
              <a:t>silver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than</a:t>
            </a:r>
            <a:r>
              <a:rPr lang="fr-CA" sz="6000" dirty="0">
                <a:latin typeface="Comic Sans MS" panose="030F0702030302020204" pitchFamily="66" charset="0"/>
              </a:rPr>
              <a:t> </a:t>
            </a:r>
            <a:r>
              <a:rPr lang="fr-CA" sz="6000" dirty="0" smtClean="0">
                <a:latin typeface="Comic Sans MS" panose="030F0702030302020204" pitchFamily="66" charset="0"/>
              </a:rPr>
              <a:t>gold?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4112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Do Stalactites </a:t>
            </a:r>
            <a:r>
              <a:rPr lang="fr-CA" sz="6000" dirty="0" err="1" smtClean="0">
                <a:latin typeface="Comic Sans MS" panose="030F0702030302020204" pitchFamily="66" charset="0"/>
              </a:rPr>
              <a:t>rise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floor</a:t>
            </a:r>
            <a:r>
              <a:rPr lang="fr-CA" sz="6000" dirty="0" smtClean="0">
                <a:latin typeface="Comic Sans MS" panose="030F0702030302020204" pitchFamily="66" charset="0"/>
              </a:rPr>
              <a:t> or </a:t>
            </a:r>
            <a:r>
              <a:rPr lang="fr-CA" sz="6000" dirty="0" err="1" smtClean="0">
                <a:latin typeface="Comic Sans MS" panose="030F0702030302020204" pitchFamily="66" charset="0"/>
              </a:rPr>
              <a:t>hang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ceiling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limestone</a:t>
            </a:r>
            <a:r>
              <a:rPr lang="fr-CA" sz="6000" dirty="0" smtClean="0">
                <a:latin typeface="Comic Sans MS" panose="030F0702030302020204" pitchFamily="66" charset="0"/>
              </a:rPr>
              <a:t> caves?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Hang </a:t>
            </a: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From</a:t>
            </a:r>
            <a:r>
              <a:rPr lang="fr-CA" sz="7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sz="78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Ceiling</a:t>
            </a:r>
            <a:endParaRPr lang="fr-CA" sz="78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761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4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6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rapid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fall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snow</a:t>
            </a:r>
            <a:r>
              <a:rPr lang="fr-CA" sz="6000" dirty="0" smtClean="0">
                <a:latin typeface="Comic Sans MS" panose="030F0702030302020204" pitchFamily="66" charset="0"/>
              </a:rPr>
              <a:t> on a </a:t>
            </a:r>
            <a:r>
              <a:rPr lang="fr-CA" sz="6000" dirty="0" err="1" smtClean="0">
                <a:latin typeface="Comic Sans MS" panose="030F0702030302020204" pitchFamily="66" charset="0"/>
              </a:rPr>
              <a:t>mountain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Avalanche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3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#9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54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is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the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name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of the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molecule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CH</a:t>
            </a:r>
            <a:r>
              <a:rPr lang="fr-CA" altLang="en-US" sz="5400" baseline="-25000" dirty="0" smtClean="0">
                <a:latin typeface="Comic Sans MS" panose="030F0702030302020204" pitchFamily="66" charset="0"/>
              </a:rPr>
              <a:t>2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O?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Sea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Water!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391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9019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baby </a:t>
            </a:r>
            <a:r>
              <a:rPr lang="fr-CA" sz="6000" dirty="0" err="1" smtClean="0">
                <a:latin typeface="Comic Sans MS" panose="030F0702030302020204" pitchFamily="66" charset="0"/>
              </a:rPr>
              <a:t>goat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called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911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known</a:t>
            </a:r>
            <a:r>
              <a:rPr lang="fr-CA" sz="6000" dirty="0" smtClean="0">
                <a:latin typeface="Comic Sans MS" panose="030F0702030302020204" pitchFamily="66" charset="0"/>
              </a:rPr>
              <a:t> as the ‘</a:t>
            </a:r>
            <a:r>
              <a:rPr lang="fr-CA" sz="6000" dirty="0" err="1" smtClean="0">
                <a:latin typeface="Comic Sans MS" panose="030F0702030302020204" pitchFamily="66" charset="0"/>
              </a:rPr>
              <a:t>Red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8890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‘Beefsteak’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variety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tomato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949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4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Bronze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made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copper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other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metal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5692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Nano, </a:t>
            </a:r>
            <a:r>
              <a:rPr lang="fr-CA" sz="6000" dirty="0" err="1" smtClean="0">
                <a:latin typeface="Comic Sans MS" panose="030F0702030302020204" pitchFamily="66" charset="0"/>
              </a:rPr>
              <a:t>Shuffle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Classic</a:t>
            </a:r>
            <a:r>
              <a:rPr lang="fr-CA" sz="6000" dirty="0" smtClean="0">
                <a:latin typeface="Comic Sans MS" panose="030F0702030302020204" pitchFamily="66" charset="0"/>
              </a:rPr>
              <a:t> and </a:t>
            </a:r>
            <a:r>
              <a:rPr lang="fr-CA" sz="6000" dirty="0" err="1" smtClean="0">
                <a:latin typeface="Comic Sans MS" panose="030F0702030302020204" pitchFamily="66" charset="0"/>
              </a:rPr>
              <a:t>Touch</a:t>
            </a:r>
            <a:r>
              <a:rPr lang="fr-CA" sz="6000" dirty="0" smtClean="0">
                <a:latin typeface="Comic Sans MS" panose="030F0702030302020204" pitchFamily="66" charset="0"/>
              </a:rPr>
              <a:t>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290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squirrel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native to Ireland, the </a:t>
            </a:r>
            <a:r>
              <a:rPr lang="fr-CA" sz="6000" dirty="0" err="1" smtClean="0">
                <a:latin typeface="Comic Sans MS" panose="030F0702030302020204" pitchFamily="66" charset="0"/>
              </a:rPr>
              <a:t>red</a:t>
            </a:r>
            <a:r>
              <a:rPr lang="fr-CA" sz="6000" dirty="0" smtClean="0">
                <a:latin typeface="Comic Sans MS" panose="030F0702030302020204" pitchFamily="66" charset="0"/>
              </a:rPr>
              <a:t> or the </a:t>
            </a:r>
            <a:r>
              <a:rPr lang="fr-CA" sz="6000" dirty="0" err="1" smtClean="0">
                <a:latin typeface="Comic Sans MS" panose="030F0702030302020204" pitchFamily="66" charset="0"/>
              </a:rPr>
              <a:t>grey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0150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6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chemical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element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whose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symbol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    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also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name</a:t>
            </a:r>
            <a:r>
              <a:rPr lang="fr-CA" sz="6000" dirty="0" smtClean="0">
                <a:latin typeface="Comic Sans MS" panose="030F0702030302020204" pitchFamily="66" charset="0"/>
              </a:rPr>
              <a:t> of a David Guetta </a:t>
            </a:r>
            <a:r>
              <a:rPr lang="fr-CA" sz="6000" dirty="0" err="1" smtClean="0">
                <a:latin typeface="Comic Sans MS" panose="030F0702030302020204" pitchFamily="66" charset="0"/>
              </a:rPr>
              <a:t>song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>
            <a:spLocks noChangeAspect="1"/>
          </p:cNvSpPr>
          <p:nvPr/>
        </p:nvSpPr>
        <p:spPr>
          <a:xfrm>
            <a:off x="1187624" y="4432181"/>
            <a:ext cx="1095467" cy="83099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</a:t>
            </a:r>
            <a:r>
              <a:rPr lang="en-IE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en-IE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9955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#10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>
              <a:buNone/>
            </a:pPr>
            <a:r>
              <a:rPr lang="en-IE" sz="4400" dirty="0" smtClean="0">
                <a:latin typeface="Comic Sans MS" panose="030F0702030302020204" pitchFamily="66" charset="0"/>
              </a:rPr>
              <a:t>What happened the boy who was reading a book on anti-gravity?</a:t>
            </a:r>
          </a:p>
          <a:p>
            <a:pPr marL="0" indent="0" algn="ctr">
              <a:buNone/>
            </a:pPr>
            <a:r>
              <a:rPr lang="en-IE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He couldn’t put it down!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671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916832"/>
            <a:ext cx="6615112" cy="29523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9600" b="1" dirty="0">
                <a:solidFill>
                  <a:srgbClr val="FFC000"/>
                </a:solidFill>
                <a:latin typeface="Comic Sans MS" panose="030F0702030302020204" pitchFamily="66" charset="0"/>
              </a:rPr>
              <a:t>5</a:t>
            </a: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9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9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988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 eaLnBrk="1" hangingPunct="1"/>
            <a:r>
              <a:rPr lang="fr-CA" altLang="en-US" sz="6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</a:t>
            </a:r>
            <a:r>
              <a:rPr lang="fr-CA" sz="6000" dirty="0" err="1" smtClean="0">
                <a:latin typeface="Comic Sans MS" panose="030F0702030302020204" pitchFamily="66" charset="0"/>
              </a:rPr>
              <a:t>Rabbits</a:t>
            </a:r>
            <a:r>
              <a:rPr lang="fr-CA" sz="6000" dirty="0" smtClean="0">
                <a:latin typeface="Comic Sans MS" panose="030F0702030302020204" pitchFamily="66" charset="0"/>
              </a:rPr>
              <a:t> are </a:t>
            </a:r>
            <a:r>
              <a:rPr lang="fr-CA" sz="6000" dirty="0" err="1" smtClean="0">
                <a:latin typeface="Comic Sans MS" panose="030F0702030302020204" pitchFamily="66" charset="0"/>
              </a:rPr>
              <a:t>born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blind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True</a:t>
            </a:r>
            <a:endParaRPr lang="fr-CA" sz="66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1811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Is the </a:t>
            </a:r>
            <a:r>
              <a:rPr lang="fr-CA" sz="6000" dirty="0" err="1" smtClean="0">
                <a:latin typeface="Comic Sans MS" panose="030F0702030302020204" pitchFamily="66" charset="0"/>
              </a:rPr>
              <a:t>sun</a:t>
            </a:r>
            <a:r>
              <a:rPr lang="fr-CA" sz="6000" dirty="0" smtClean="0">
                <a:latin typeface="Comic Sans MS" panose="030F0702030302020204" pitchFamily="66" charset="0"/>
              </a:rPr>
              <a:t> a star or a </a:t>
            </a:r>
            <a:r>
              <a:rPr lang="fr-CA" sz="6000" dirty="0" err="1" smtClean="0">
                <a:latin typeface="Comic Sans MS" panose="030F0702030302020204" pitchFamily="66" charset="0"/>
              </a:rPr>
              <a:t>planet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Star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549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technology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company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did</a:t>
            </a:r>
            <a:r>
              <a:rPr lang="fr-CA" sz="6000" dirty="0" smtClean="0">
                <a:latin typeface="Comic Sans MS" panose="030F0702030302020204" pitchFamily="66" charset="0"/>
              </a:rPr>
              <a:t> Bill Gates and Paul Allen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Microsoft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002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metal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liquid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at</a:t>
            </a:r>
            <a:r>
              <a:rPr lang="fr-CA" sz="6000" dirty="0" smtClean="0">
                <a:latin typeface="Comic Sans MS" panose="030F0702030302020204" pitchFamily="66" charset="0"/>
              </a:rPr>
              <a:t> room </a:t>
            </a:r>
            <a:r>
              <a:rPr lang="fr-CA" sz="60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Mercury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5844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Which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vitamin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commonly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found</a:t>
            </a:r>
            <a:r>
              <a:rPr lang="fr-CA" sz="6000" dirty="0" smtClean="0">
                <a:latin typeface="Comic Sans MS" panose="030F0702030302020204" pitchFamily="66" charset="0"/>
              </a:rPr>
              <a:t> in oranges: A, B or C?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Vitamin</a:t>
            </a:r>
            <a:r>
              <a:rPr lang="fr-CA" sz="71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562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5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tree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acorn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seed</a:t>
            </a:r>
            <a:r>
              <a:rPr lang="fr-CA" sz="6000" dirty="0" smtClean="0">
                <a:latin typeface="Comic Sans MS" panose="030F0702030302020204" pitchFamily="66" charset="0"/>
              </a:rPr>
              <a:t> come </a:t>
            </a:r>
            <a:r>
              <a:rPr lang="fr-CA" sz="6000" dirty="0" err="1" smtClean="0">
                <a:latin typeface="Comic Sans MS" panose="030F0702030302020204" pitchFamily="66" charset="0"/>
              </a:rPr>
              <a:t>from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1467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algn="l"/>
            <a:r>
              <a:rPr lang="fr-CA" altLang="en-US" sz="6000" b="1" dirty="0">
                <a:solidFill>
                  <a:schemeClr val="bg1"/>
                </a:solidFill>
                <a:latin typeface="Comic Sans MS" panose="030F0702030302020204" pitchFamily="66" charset="0"/>
              </a:rPr>
              <a:t>Round 5 </a:t>
            </a:r>
            <a:r>
              <a:rPr lang="fr-CA" altLang="en-US" sz="6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Answers</a:t>
            </a:r>
            <a:endParaRPr lang="fr-CA" altLang="en-US" sz="60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part of the </a:t>
            </a:r>
            <a:r>
              <a:rPr lang="fr-CA" sz="6000" dirty="0" err="1" smtClean="0">
                <a:latin typeface="Comic Sans MS" panose="030F0702030302020204" pitchFamily="66" charset="0"/>
              </a:rPr>
              <a:t>human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skeleton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protects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brain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CA" sz="71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Skull</a:t>
            </a:r>
            <a:endParaRPr lang="fr-CA" sz="7100" b="1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1451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#11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5400" dirty="0" err="1" smtClean="0">
                <a:latin typeface="Comic Sans MS" panose="030F0702030302020204" pitchFamily="66" charset="0"/>
              </a:rPr>
              <a:t>What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do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you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call a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fish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without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an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eye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Fsh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878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2348880"/>
            <a:ext cx="6615112" cy="1828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CA" altLang="en-US" sz="9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Round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4056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1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kind</a:t>
            </a:r>
            <a:r>
              <a:rPr lang="fr-CA" sz="6000" dirty="0" smtClean="0">
                <a:latin typeface="Comic Sans MS" panose="030F0702030302020204" pitchFamily="66" charset="0"/>
              </a:rPr>
              <a:t> of animal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doe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3224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2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With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country </a:t>
            </a:r>
            <a:r>
              <a:rPr lang="fr-CA" sz="6000" dirty="0" err="1" smtClean="0">
                <a:latin typeface="Comic Sans MS" panose="030F0702030302020204" pitchFamily="66" charset="0"/>
              </a:rPr>
              <a:t>would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you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associate</a:t>
            </a:r>
            <a:r>
              <a:rPr lang="fr-CA" sz="6000" dirty="0" smtClean="0">
                <a:latin typeface="Comic Sans MS" panose="030F0702030302020204" pitchFamily="66" charset="0"/>
              </a:rPr>
              <a:t> the </a:t>
            </a:r>
            <a:r>
              <a:rPr lang="fr-CA" sz="6000" dirty="0" err="1" smtClean="0">
                <a:latin typeface="Comic Sans MS" panose="030F0702030302020204" pitchFamily="66" charset="0"/>
              </a:rPr>
              <a:t>dish</a:t>
            </a:r>
            <a:r>
              <a:rPr lang="fr-CA" sz="6000" dirty="0" smtClean="0">
                <a:latin typeface="Comic Sans MS" panose="030F0702030302020204" pitchFamily="66" charset="0"/>
              </a:rPr>
              <a:t> ‘paella’?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243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3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True</a:t>
            </a:r>
            <a:r>
              <a:rPr lang="fr-CA" sz="6000" dirty="0" smtClean="0">
                <a:latin typeface="Comic Sans MS" panose="030F0702030302020204" pitchFamily="66" charset="0"/>
              </a:rPr>
              <a:t> or false: Kelvin, </a:t>
            </a:r>
            <a:r>
              <a:rPr lang="fr-CA" sz="6000" dirty="0" err="1" smtClean="0">
                <a:latin typeface="Comic Sans MS" panose="030F0702030302020204" pitchFamily="66" charset="0"/>
              </a:rPr>
              <a:t>Celcius</a:t>
            </a:r>
            <a:r>
              <a:rPr lang="fr-CA" sz="6000" dirty="0" smtClean="0">
                <a:latin typeface="Comic Sans MS" panose="030F0702030302020204" pitchFamily="66" charset="0"/>
              </a:rPr>
              <a:t> and Fahrenheit are all </a:t>
            </a:r>
            <a:r>
              <a:rPr lang="fr-CA" sz="6000" dirty="0" err="1" smtClean="0">
                <a:latin typeface="Comic Sans MS" panose="030F0702030302020204" pitchFamily="66" charset="0"/>
              </a:rPr>
              <a:t>measures</a:t>
            </a:r>
            <a:r>
              <a:rPr lang="fr-CA" sz="6000" dirty="0" smtClean="0">
                <a:latin typeface="Comic Sans MS" panose="030F0702030302020204" pitchFamily="66" charset="0"/>
              </a:rPr>
              <a:t> of </a:t>
            </a:r>
            <a:r>
              <a:rPr lang="fr-CA" sz="6000" dirty="0" err="1" smtClean="0">
                <a:latin typeface="Comic Sans MS" panose="030F0702030302020204" pitchFamily="66" charset="0"/>
              </a:rPr>
              <a:t>temperature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5506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4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Firefox, </a:t>
            </a:r>
            <a:r>
              <a:rPr lang="fr-CA" sz="6000" dirty="0" err="1" smtClean="0">
                <a:latin typeface="Comic Sans MS" panose="030F0702030302020204" pitchFamily="66" charset="0"/>
              </a:rPr>
              <a:t>Opera</a:t>
            </a:r>
            <a:r>
              <a:rPr lang="fr-CA" sz="6000" dirty="0" smtClean="0">
                <a:latin typeface="Comic Sans MS" panose="030F0702030302020204" pitchFamily="66" charset="0"/>
              </a:rPr>
              <a:t>, Chrome, Safari and Explorer are all types of </a:t>
            </a: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3114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5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err="1" smtClean="0">
                <a:latin typeface="Comic Sans MS" panose="030F0702030302020204" pitchFamily="66" charset="0"/>
              </a:rPr>
              <a:t>What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does</a:t>
            </a:r>
            <a:r>
              <a:rPr lang="fr-CA" sz="6000" dirty="0" smtClean="0">
                <a:latin typeface="Comic Sans MS" panose="030F0702030302020204" pitchFamily="66" charset="0"/>
              </a:rPr>
              <a:t> a </a:t>
            </a:r>
            <a:r>
              <a:rPr lang="fr-CA" sz="6000" dirty="0" err="1" smtClean="0">
                <a:latin typeface="Comic Sans MS" panose="030F0702030302020204" pitchFamily="66" charset="0"/>
              </a:rPr>
              <a:t>geologist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study</a:t>
            </a:r>
            <a:r>
              <a:rPr lang="fr-CA" sz="6000" dirty="0" smtClean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22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eaLnBrk="1" hangingPunct="1"/>
            <a:r>
              <a:rPr lang="fr-CA" altLang="en-US" sz="6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Round </a:t>
            </a:r>
            <a:r>
              <a:rPr lang="fr-CA" altLang="en-US" sz="6600" b="1" dirty="0">
                <a:solidFill>
                  <a:schemeClr val="bg1"/>
                </a:solidFill>
                <a:latin typeface="Comic Sans MS" panose="030F0702030302020204" pitchFamily="66" charset="0"/>
              </a:rPr>
              <a:t>7</a:t>
            </a:r>
            <a:endParaRPr lang="fr-CA" altLang="en-US" sz="6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8050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4000" b="1" u="sng" dirty="0" smtClean="0">
                <a:latin typeface="Comic Sans MS" panose="030F0702030302020204" pitchFamily="66" charset="0"/>
              </a:rPr>
              <a:t>Question </a:t>
            </a:r>
            <a:r>
              <a:rPr lang="fr-CA" sz="4000" b="1" u="sng" dirty="0">
                <a:latin typeface="Comic Sans MS" panose="030F0702030302020204" pitchFamily="66" charset="0"/>
              </a:rPr>
              <a:t>6</a:t>
            </a:r>
            <a:endParaRPr lang="fr-CA" sz="4000" b="1" u="sng" dirty="0" smtClean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fr-CA" sz="6000" dirty="0" smtClean="0">
                <a:latin typeface="Comic Sans MS" panose="030F0702030302020204" pitchFamily="66" charset="0"/>
              </a:rPr>
              <a:t>If </a:t>
            </a:r>
            <a:r>
              <a:rPr lang="fr-CA" sz="6000" dirty="0" err="1" smtClean="0">
                <a:latin typeface="Comic Sans MS" panose="030F0702030302020204" pitchFamily="66" charset="0"/>
              </a:rPr>
              <a:t>every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member</a:t>
            </a:r>
            <a:r>
              <a:rPr lang="fr-CA" sz="6000" dirty="0" smtClean="0">
                <a:latin typeface="Comic Sans MS" panose="030F0702030302020204" pitchFamily="66" charset="0"/>
              </a:rPr>
              <a:t> of a </a:t>
            </a:r>
            <a:r>
              <a:rPr lang="fr-CA" sz="6000" dirty="0" err="1" smtClean="0">
                <a:latin typeface="Comic Sans MS" panose="030F0702030302020204" pitchFamily="66" charset="0"/>
              </a:rPr>
              <a:t>particular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species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dead</a:t>
            </a:r>
            <a:r>
              <a:rPr lang="fr-CA" sz="6000" dirty="0" smtClean="0">
                <a:latin typeface="Comic Sans MS" panose="030F0702030302020204" pitchFamily="66" charset="0"/>
              </a:rPr>
              <a:t>, </a:t>
            </a:r>
            <a:r>
              <a:rPr lang="fr-CA" sz="6000" dirty="0" err="1" smtClean="0">
                <a:latin typeface="Comic Sans MS" panose="030F0702030302020204" pitchFamily="66" charset="0"/>
              </a:rPr>
              <a:t>it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is</a:t>
            </a:r>
            <a:r>
              <a:rPr lang="fr-CA" sz="6000" dirty="0" smtClean="0">
                <a:latin typeface="Comic Sans MS" panose="030F0702030302020204" pitchFamily="66" charset="0"/>
              </a:rPr>
              <a:t> </a:t>
            </a:r>
            <a:r>
              <a:rPr lang="fr-CA" sz="6000" dirty="0" err="1" smtClean="0">
                <a:latin typeface="Comic Sans MS" panose="030F0702030302020204" pitchFamily="66" charset="0"/>
              </a:rPr>
              <a:t>said</a:t>
            </a:r>
            <a:r>
              <a:rPr lang="fr-CA" sz="6000" dirty="0" smtClean="0">
                <a:latin typeface="Comic Sans MS" panose="030F0702030302020204" pitchFamily="66" charset="0"/>
              </a:rPr>
              <a:t> to </a:t>
            </a:r>
            <a:r>
              <a:rPr lang="fr-CA" sz="6000" dirty="0" err="1" smtClean="0">
                <a:latin typeface="Comic Sans MS" panose="030F0702030302020204" pitchFamily="66" charset="0"/>
              </a:rPr>
              <a:t>be</a:t>
            </a:r>
            <a:r>
              <a:rPr lang="fr-CA" sz="6000" dirty="0" smtClean="0">
                <a:latin typeface="Comic Sans MS" panose="030F0702030302020204" pitchFamily="66" charset="0"/>
              </a:rPr>
              <a:t> ______.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068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 eaLnBrk="1" hangingPunct="1"/>
            <a:r>
              <a:rPr lang="fr-CA" altLang="en-US" sz="4800" b="1" dirty="0" smtClean="0">
                <a:latin typeface="Comic Sans MS" panose="030F0702030302020204" pitchFamily="66" charset="0"/>
              </a:rPr>
              <a:t>Science Joke #11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5400" dirty="0" smtClean="0">
                <a:latin typeface="Comic Sans MS" panose="030F0702030302020204" pitchFamily="66" charset="0"/>
              </a:rPr>
              <a:t>How </a:t>
            </a:r>
            <a:r>
              <a:rPr lang="fr-CA" altLang="en-US" sz="5400" dirty="0" err="1" smtClean="0">
                <a:latin typeface="Comic Sans MS" panose="030F0702030302020204" pitchFamily="66" charset="0"/>
              </a:rPr>
              <a:t>does</a:t>
            </a:r>
            <a:r>
              <a:rPr lang="fr-CA" altLang="en-US" sz="5400" dirty="0" smtClean="0">
                <a:latin typeface="Comic Sans MS" panose="030F0702030302020204" pitchFamily="66" charset="0"/>
              </a:rPr>
              <a:t> a dog stop a DVD?</a:t>
            </a:r>
          </a:p>
          <a:p>
            <a:pPr marL="0" indent="0" algn="ctr" eaLnBrk="1" hangingPunct="1">
              <a:buNone/>
            </a:pP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It presses the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paws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fr-CA" altLang="en-US" sz="6600" b="1" dirty="0" err="1" smtClean="0">
                <a:solidFill>
                  <a:srgbClr val="FFC000"/>
                </a:solidFill>
                <a:latin typeface="Comic Sans MS" panose="030F0702030302020204" pitchFamily="66" charset="0"/>
              </a:rPr>
              <a:t>button</a:t>
            </a:r>
            <a:r>
              <a:rPr lang="fr-CA" altLang="en-US" sz="66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59832" y="6302097"/>
            <a:ext cx="4896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Comic Sans MS" panose="030F0702030302020204" pitchFamily="66" charset="0"/>
              </a:rPr>
              <a:t>©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Seomra</a:t>
            </a:r>
            <a:r>
              <a:rPr lang="en-IE" sz="1400" b="1" dirty="0" smtClean="0">
                <a:latin typeface="Comic Sans MS" panose="030F0702030302020204" pitchFamily="66" charset="0"/>
              </a:rPr>
              <a:t> </a:t>
            </a:r>
            <a:r>
              <a:rPr lang="en-IE" sz="1400" b="1" dirty="0" err="1" smtClean="0">
                <a:latin typeface="Comic Sans MS" panose="030F0702030302020204" pitchFamily="66" charset="0"/>
              </a:rPr>
              <a:t>Ranga</a:t>
            </a:r>
            <a:r>
              <a:rPr lang="en-IE" sz="1400" b="1" dirty="0" smtClean="0">
                <a:latin typeface="Comic Sans MS" panose="030F0702030302020204" pitchFamily="66" charset="0"/>
              </a:rPr>
              <a:t> 2013 www.seomraranga.com</a:t>
            </a:r>
            <a:endParaRPr lang="en-IE" sz="1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1988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7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70</Template>
  <TotalTime>1397</TotalTime>
  <Words>3058</Words>
  <Application>Microsoft Office PowerPoint</Application>
  <PresentationFormat>On-screen Show (4:3)</PresentationFormat>
  <Paragraphs>629</Paragraphs>
  <Slides>150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150</vt:i4>
      </vt:variant>
    </vt:vector>
  </HeadingPairs>
  <TitlesOfParts>
    <vt:vector size="151" baseType="lpstr">
      <vt:lpstr>70</vt:lpstr>
      <vt:lpstr>Science Week 2013</vt:lpstr>
      <vt:lpstr>Food For Thought …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Science Joke #1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Science Joke #2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Science Joke #3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Science Joke #4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Science Joke #5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Science Joke #6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Science Joke #7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Science Joke #8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Science Joke #9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Science Joke #10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Science Joke #11</vt:lpstr>
      <vt:lpstr>PowerPoint Presentation</vt:lpstr>
      <vt:lpstr>Round 7</vt:lpstr>
      <vt:lpstr>Round 7</vt:lpstr>
      <vt:lpstr>Round 7</vt:lpstr>
      <vt:lpstr>Round 7</vt:lpstr>
      <vt:lpstr>Round 7</vt:lpstr>
      <vt:lpstr>Round 7</vt:lpstr>
      <vt:lpstr>Science Joke #11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Science Joke #12</vt:lpstr>
      <vt:lpstr>PowerPoint Presentation</vt:lpstr>
      <vt:lpstr>Round 8</vt:lpstr>
      <vt:lpstr>Round 8</vt:lpstr>
      <vt:lpstr>Round 8</vt:lpstr>
      <vt:lpstr>Round 8</vt:lpstr>
      <vt:lpstr>Round 8</vt:lpstr>
      <vt:lpstr>Round 8</vt:lpstr>
      <vt:lpstr>Science Joke #13</vt:lpstr>
      <vt:lpstr>PowerPoint Presentation</vt:lpstr>
      <vt:lpstr>Round 7 Answers</vt:lpstr>
      <vt:lpstr>Round 7 Answers</vt:lpstr>
      <vt:lpstr>Round 7 Answers</vt:lpstr>
      <vt:lpstr>Round 7 Answers</vt:lpstr>
      <vt:lpstr>Round 7 Answers</vt:lpstr>
      <vt:lpstr>Round 7 Answers</vt:lpstr>
      <vt:lpstr>Science Joke #14</vt:lpstr>
      <vt:lpstr>PowerPoint Presentation</vt:lpstr>
      <vt:lpstr>Round 8 Answers</vt:lpstr>
      <vt:lpstr>Round 8 Answers</vt:lpstr>
      <vt:lpstr>Round 8 Answers</vt:lpstr>
      <vt:lpstr>Round 8 Answers</vt:lpstr>
      <vt:lpstr>Round 8 Answers</vt:lpstr>
      <vt:lpstr>Round 8 Answers</vt:lpstr>
      <vt:lpstr>Science Joke #15</vt:lpstr>
      <vt:lpstr>PowerPoint Presentation</vt:lpstr>
      <vt:lpstr>Tie-Break</vt:lpstr>
      <vt:lpstr>Tie-Break</vt:lpstr>
      <vt:lpstr>Tie-Break</vt:lpstr>
      <vt:lpstr>Tie-Break</vt:lpstr>
      <vt:lpstr>Tie-Break</vt:lpstr>
      <vt:lpstr>Tie-Break</vt:lpstr>
      <vt:lpstr>Science Joke #16</vt:lpstr>
      <vt:lpstr>PowerPoint Presentation</vt:lpstr>
      <vt:lpstr>Tie-Break Answers</vt:lpstr>
      <vt:lpstr>Tie-Break Answers</vt:lpstr>
      <vt:lpstr>Tie-Break Answers</vt:lpstr>
      <vt:lpstr>Tie-Break Answers</vt:lpstr>
      <vt:lpstr>Tie-Break Answers</vt:lpstr>
      <vt:lpstr>Tie-Break Answers</vt:lpstr>
      <vt:lpstr>Science Joke #16</vt:lpstr>
      <vt:lpstr>Food For Thought …</vt:lpstr>
      <vt:lpstr>And Finally …</vt:lpstr>
      <vt:lpstr>So …………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Week 2013</dc:title>
  <dc:creator>Damien</dc:creator>
  <cp:lastModifiedBy>Damien</cp:lastModifiedBy>
  <cp:revision>53</cp:revision>
  <dcterms:created xsi:type="dcterms:W3CDTF">2013-10-26T16:20:03Z</dcterms:created>
  <dcterms:modified xsi:type="dcterms:W3CDTF">2013-11-09T15:20:35Z</dcterms:modified>
</cp:coreProperties>
</file>