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9"/>
  </p:notesMasterIdLst>
  <p:sldIdLst>
    <p:sldId id="256" r:id="rId3"/>
    <p:sldId id="258" r:id="rId4"/>
    <p:sldId id="257" r:id="rId5"/>
    <p:sldId id="283" r:id="rId6"/>
    <p:sldId id="284" r:id="rId7"/>
    <p:sldId id="285" r:id="rId8"/>
    <p:sldId id="286" r:id="rId9"/>
    <p:sldId id="287" r:id="rId10"/>
    <p:sldId id="385" r:id="rId11"/>
    <p:sldId id="266" r:id="rId12"/>
    <p:sldId id="289" r:id="rId13"/>
    <p:sldId id="290" r:id="rId14"/>
    <p:sldId id="291" r:id="rId15"/>
    <p:sldId id="292" r:id="rId16"/>
    <p:sldId id="293" r:id="rId17"/>
    <p:sldId id="294" r:id="rId18"/>
    <p:sldId id="386" r:id="rId19"/>
    <p:sldId id="273" r:id="rId20"/>
    <p:sldId id="288" r:id="rId21"/>
    <p:sldId id="261" r:id="rId22"/>
    <p:sldId id="262" r:id="rId23"/>
    <p:sldId id="265" r:id="rId24"/>
    <p:sldId id="264" r:id="rId25"/>
    <p:sldId id="263" r:id="rId26"/>
    <p:sldId id="387" r:id="rId27"/>
    <p:sldId id="267" r:id="rId28"/>
    <p:sldId id="301" r:id="rId29"/>
    <p:sldId id="302" r:id="rId30"/>
    <p:sldId id="303" r:id="rId31"/>
    <p:sldId id="304" r:id="rId32"/>
    <p:sldId id="305" r:id="rId33"/>
    <p:sldId id="306" r:id="rId34"/>
    <p:sldId id="388" r:id="rId35"/>
    <p:sldId id="274" r:id="rId36"/>
    <p:sldId id="295" r:id="rId37"/>
    <p:sldId id="296" r:id="rId38"/>
    <p:sldId id="297" r:id="rId39"/>
    <p:sldId id="298" r:id="rId40"/>
    <p:sldId id="299" r:id="rId41"/>
    <p:sldId id="300" r:id="rId42"/>
    <p:sldId id="389" r:id="rId43"/>
    <p:sldId id="268" r:id="rId44"/>
    <p:sldId id="307" r:id="rId45"/>
    <p:sldId id="308" r:id="rId46"/>
    <p:sldId id="309" r:id="rId47"/>
    <p:sldId id="310" r:id="rId48"/>
    <p:sldId id="311" r:id="rId49"/>
    <p:sldId id="312" r:id="rId50"/>
    <p:sldId id="390" r:id="rId51"/>
    <p:sldId id="276" r:id="rId52"/>
    <p:sldId id="343" r:id="rId53"/>
    <p:sldId id="344" r:id="rId54"/>
    <p:sldId id="345" r:id="rId55"/>
    <p:sldId id="346" r:id="rId56"/>
    <p:sldId id="347" r:id="rId57"/>
    <p:sldId id="348" r:id="rId58"/>
    <p:sldId id="391" r:id="rId59"/>
    <p:sldId id="269" r:id="rId60"/>
    <p:sldId id="313" r:id="rId61"/>
    <p:sldId id="314" r:id="rId62"/>
    <p:sldId id="315" r:id="rId63"/>
    <p:sldId id="316" r:id="rId64"/>
    <p:sldId id="317" r:id="rId65"/>
    <p:sldId id="318" r:id="rId66"/>
    <p:sldId id="392" r:id="rId67"/>
    <p:sldId id="277" r:id="rId68"/>
    <p:sldId id="349" r:id="rId69"/>
    <p:sldId id="350" r:id="rId70"/>
    <p:sldId id="351" r:id="rId71"/>
    <p:sldId id="352" r:id="rId72"/>
    <p:sldId id="353" r:id="rId73"/>
    <p:sldId id="354" r:id="rId74"/>
    <p:sldId id="393" r:id="rId75"/>
    <p:sldId id="270" r:id="rId76"/>
    <p:sldId id="319" r:id="rId77"/>
    <p:sldId id="320" r:id="rId78"/>
    <p:sldId id="321" r:id="rId79"/>
    <p:sldId id="322" r:id="rId80"/>
    <p:sldId id="323" r:id="rId81"/>
    <p:sldId id="324" r:id="rId82"/>
    <p:sldId id="394" r:id="rId83"/>
    <p:sldId id="278" r:id="rId84"/>
    <p:sldId id="355" r:id="rId85"/>
    <p:sldId id="356" r:id="rId86"/>
    <p:sldId id="357" r:id="rId87"/>
    <p:sldId id="358" r:id="rId88"/>
    <p:sldId id="359" r:id="rId89"/>
    <p:sldId id="360" r:id="rId90"/>
    <p:sldId id="395" r:id="rId91"/>
    <p:sldId id="271" r:id="rId92"/>
    <p:sldId id="325" r:id="rId93"/>
    <p:sldId id="326" r:id="rId94"/>
    <p:sldId id="327" r:id="rId95"/>
    <p:sldId id="328" r:id="rId96"/>
    <p:sldId id="329" r:id="rId97"/>
    <p:sldId id="330" r:id="rId98"/>
    <p:sldId id="396" r:id="rId99"/>
    <p:sldId id="279" r:id="rId100"/>
    <p:sldId id="361" r:id="rId101"/>
    <p:sldId id="362" r:id="rId102"/>
    <p:sldId id="363" r:id="rId103"/>
    <p:sldId id="364" r:id="rId104"/>
    <p:sldId id="365" r:id="rId105"/>
    <p:sldId id="366" r:id="rId106"/>
    <p:sldId id="397" r:id="rId107"/>
    <p:sldId id="272" r:id="rId108"/>
    <p:sldId id="331" r:id="rId109"/>
    <p:sldId id="332" r:id="rId110"/>
    <p:sldId id="333" r:id="rId111"/>
    <p:sldId id="334" r:id="rId112"/>
    <p:sldId id="335" r:id="rId113"/>
    <p:sldId id="336" r:id="rId114"/>
    <p:sldId id="398" r:id="rId115"/>
    <p:sldId id="280" r:id="rId116"/>
    <p:sldId id="367" r:id="rId117"/>
    <p:sldId id="368" r:id="rId118"/>
    <p:sldId id="369" r:id="rId119"/>
    <p:sldId id="370" r:id="rId120"/>
    <p:sldId id="371" r:id="rId121"/>
    <p:sldId id="372" r:id="rId122"/>
    <p:sldId id="399" r:id="rId123"/>
    <p:sldId id="281" r:id="rId124"/>
    <p:sldId id="373" r:id="rId125"/>
    <p:sldId id="374" r:id="rId126"/>
    <p:sldId id="375" r:id="rId127"/>
    <p:sldId id="376" r:id="rId128"/>
    <p:sldId id="377" r:id="rId129"/>
    <p:sldId id="378" r:id="rId130"/>
    <p:sldId id="400" r:id="rId131"/>
    <p:sldId id="282" r:id="rId132"/>
    <p:sldId id="337" r:id="rId133"/>
    <p:sldId id="338" r:id="rId134"/>
    <p:sldId id="339" r:id="rId135"/>
    <p:sldId id="340" r:id="rId136"/>
    <p:sldId id="341" r:id="rId137"/>
    <p:sldId id="342" r:id="rId138"/>
    <p:sldId id="401" r:id="rId139"/>
    <p:sldId id="275" r:id="rId140"/>
    <p:sldId id="379" r:id="rId141"/>
    <p:sldId id="380" r:id="rId142"/>
    <p:sldId id="381" r:id="rId143"/>
    <p:sldId id="382" r:id="rId144"/>
    <p:sldId id="383" r:id="rId145"/>
    <p:sldId id="384" r:id="rId146"/>
    <p:sldId id="402" r:id="rId147"/>
    <p:sldId id="260" r:id="rId1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3712" autoAdjust="0"/>
  </p:normalViewPr>
  <p:slideViewPr>
    <p:cSldViewPr>
      <p:cViewPr varScale="1">
        <p:scale>
          <a:sx n="62" d="100"/>
          <a:sy n="62" d="100"/>
        </p:scale>
        <p:origin x="16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presProps" Target="pres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5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DBFE4-3367-4457-9B47-82DCA950239E}" type="datetimeFigureOut">
              <a:rPr lang="en-IE" smtClean="0"/>
              <a:t>15/10/2013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9F01-7154-4C02-8E2F-0409A1E2D6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285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4884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5834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0565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48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6321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51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7592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52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9142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53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2051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54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2402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55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1592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56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149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59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791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624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60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5579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61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6605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62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6938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63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7458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64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0114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67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4734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68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1749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69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1424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3100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71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977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6944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72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9566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75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64908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76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1799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77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04184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78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4513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79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1168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80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7228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83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43277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84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440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85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0276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99306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86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39297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87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1193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88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21993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91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54214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92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27619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93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43806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94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68770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95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5292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96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11400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99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3483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81349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100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63356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101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50310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102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48543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103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7395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104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75191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107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2073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108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99763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109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76102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59945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3433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34217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41326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81805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12071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297337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879734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48541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961571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08871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083689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0434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351920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469155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160753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36771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126251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968937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992951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13342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385213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9178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875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89363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326794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141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865534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687260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728274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144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235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01-7154-4C02-8E2F-0409A1E2D62D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049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ransition spd="slow">
    <p:cove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nimationfactory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2996952"/>
            <a:ext cx="7272808" cy="2448272"/>
          </a:xfrm>
        </p:spPr>
        <p:txBody>
          <a:bodyPr/>
          <a:lstStyle/>
          <a:p>
            <a:r>
              <a:rPr lang="en-US" sz="6600" b="1" dirty="0" err="1" smtClean="0"/>
              <a:t>Maths</a:t>
            </a:r>
            <a:r>
              <a:rPr lang="en-US" sz="6600" b="1" dirty="0" smtClean="0"/>
              <a:t> Week 2013 Table Quiz</a:t>
            </a:r>
            <a:endParaRPr lang="en-US" sz="66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1362075"/>
          </a:xfrm>
        </p:spPr>
        <p:txBody>
          <a:bodyPr/>
          <a:lstStyle/>
          <a:p>
            <a:pPr algn="ctr"/>
            <a:r>
              <a:rPr lang="en-US" sz="9600" dirty="0" smtClean="0"/>
              <a:t>Round 2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2990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6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6600" dirty="0" smtClean="0"/>
              <a:t>Add: 67 + 32 + 51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150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65448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6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3600" dirty="0" smtClean="0"/>
              <a:t>How many 10-seater buses are needed to bring a class of 32 children and 2 teachers on a tour?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635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6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4400" dirty="0" smtClean="0"/>
              <a:t>Which number is the odd one out:</a:t>
            </a:r>
          </a:p>
          <a:p>
            <a:pPr marL="0" indent="0" algn="ctr">
              <a:buNone/>
            </a:pPr>
            <a:r>
              <a:rPr lang="en-US" sz="4400" dirty="0" smtClean="0"/>
              <a:t>14, 49, 70, 28, 36, 7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36</a:t>
            </a:r>
            <a:r>
              <a:rPr lang="en-US" sz="4400" dirty="0" smtClean="0"/>
              <a:t> (it’s not  multiple of 7)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3013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6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4800" dirty="0" smtClean="0"/>
              <a:t>What 3D shape is this a net of?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Cube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8144" y="2839038"/>
            <a:ext cx="864096" cy="72008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5868144" y="3559118"/>
            <a:ext cx="864096" cy="72008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5868144" y="4279198"/>
            <a:ext cx="864096" cy="72008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5868144" y="4993786"/>
            <a:ext cx="864096" cy="72008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6732240" y="3564866"/>
            <a:ext cx="864096" cy="72008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/>
          <p:cNvSpPr/>
          <p:nvPr/>
        </p:nvSpPr>
        <p:spPr>
          <a:xfrm>
            <a:off x="5004048" y="3547878"/>
            <a:ext cx="864096" cy="72008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77711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6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6600" dirty="0" smtClean="0"/>
              <a:t>What is 9</a:t>
            </a:r>
            <a:r>
              <a:rPr lang="en-US" sz="6600" baseline="30000" dirty="0" smtClean="0"/>
              <a:t>2</a:t>
            </a:r>
            <a:r>
              <a:rPr lang="en-US" sz="6600" dirty="0" smtClean="0"/>
              <a:t> – 7</a:t>
            </a:r>
            <a:r>
              <a:rPr lang="en-US" sz="6600" baseline="30000" dirty="0" smtClean="0"/>
              <a:t>2</a:t>
            </a:r>
            <a:r>
              <a:rPr lang="en-US" sz="6600" dirty="0" smtClean="0"/>
              <a:t>?</a:t>
            </a:r>
          </a:p>
          <a:p>
            <a:pPr marL="0" indent="0" algn="ctr">
              <a:buNone/>
            </a:pPr>
            <a:r>
              <a:rPr lang="en-US" sz="6600" dirty="0" smtClean="0"/>
              <a:t>81 – 49 = </a:t>
            </a:r>
            <a:r>
              <a:rPr lang="en-US" sz="7200" b="1" dirty="0" smtClean="0">
                <a:solidFill>
                  <a:srgbClr val="FF0000"/>
                </a:solidFill>
              </a:rPr>
              <a:t>32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97369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#13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Teacher: “Did you get help with this </a:t>
            </a:r>
            <a:r>
              <a:rPr lang="en-US" sz="4800" dirty="0" err="1" smtClean="0"/>
              <a:t>maths</a:t>
            </a:r>
            <a:r>
              <a:rPr lang="en-US" sz="4800" dirty="0" smtClean="0"/>
              <a:t> homework</a:t>
            </a:r>
            <a:r>
              <a:rPr lang="en-US" sz="4800" dirty="0" smtClean="0"/>
              <a:t>?”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Pupil: “No, I got them all wrong by myself!”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274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1362075"/>
          </a:xfrm>
        </p:spPr>
        <p:txBody>
          <a:bodyPr/>
          <a:lstStyle/>
          <a:p>
            <a:pPr algn="ctr"/>
            <a:r>
              <a:rPr lang="en-US" sz="9600" dirty="0" smtClean="0"/>
              <a:t>Round 8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5691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8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6600" dirty="0" smtClean="0"/>
              <a:t>What is the product of 6 and 7?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196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8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6600" dirty="0" smtClean="0"/>
              <a:t>How many sides on  nonagon?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2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8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6600" dirty="0" smtClean="0"/>
              <a:t>What is 0.87 as a percentage?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7403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2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4400" dirty="0" smtClean="0"/>
              <a:t>What would you use to measure the length of your school table: trundle wheel, </a:t>
            </a:r>
            <a:r>
              <a:rPr lang="en-US" sz="4400" dirty="0" err="1" smtClean="0"/>
              <a:t>metre</a:t>
            </a:r>
            <a:r>
              <a:rPr lang="en-US" sz="4400" dirty="0" smtClean="0"/>
              <a:t> stick or weighing scale?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3548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8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5400" dirty="0" smtClean="0"/>
              <a:t>What is the sum of the no. of days in a leap year and the no. of weeks in a year?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2602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8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4400" dirty="0" smtClean="0"/>
              <a:t>A couple has seven daughters and each daughter has a brother. How many children does the couple have altogether?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8845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8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6600" dirty="0" smtClean="0"/>
              <a:t>Which is the larger number: a googol or a billion?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6491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#14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/>
              <a:t>If there are 10 cats in a boat and one jumps out, how many are left</a:t>
            </a:r>
            <a:r>
              <a:rPr lang="en-US" sz="4400" dirty="0" smtClean="0"/>
              <a:t>?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None, because they are all copycats!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3098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772400" cy="3024336"/>
          </a:xfrm>
        </p:spPr>
        <p:txBody>
          <a:bodyPr/>
          <a:lstStyle/>
          <a:p>
            <a:pPr algn="ctr"/>
            <a:r>
              <a:rPr lang="en-US" sz="9600" dirty="0" smtClean="0"/>
              <a:t>Round 7 Answers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0897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7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4400" dirty="0" smtClean="0"/>
              <a:t>What is the smallest number you can make with the digits: 7, 2, 4, 6, 9?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24,679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3115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7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6600" dirty="0" smtClean="0"/>
              <a:t>What kind of shape is an </a:t>
            </a:r>
            <a:r>
              <a:rPr lang="en-US" sz="6600" dirty="0" err="1" smtClean="0"/>
              <a:t>Isoceles</a:t>
            </a:r>
            <a:r>
              <a:rPr lang="en-US" sz="6600" dirty="0" smtClean="0"/>
              <a:t>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Triangle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5771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7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4400" dirty="0" smtClean="0"/>
              <a:t>What is the next term in the sequence:</a:t>
            </a:r>
          </a:p>
          <a:p>
            <a:pPr marL="0" indent="0">
              <a:buNone/>
            </a:pPr>
            <a:r>
              <a:rPr lang="en-US" sz="4400" dirty="0" smtClean="0"/>
              <a:t>6, 11, 16, 21, 26, ___?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31</a:t>
            </a:r>
            <a:r>
              <a:rPr lang="en-US" sz="4400" dirty="0" smtClean="0"/>
              <a:t> (+5 each time)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7385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7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678" y="196100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4400" dirty="0" smtClean="0"/>
              <a:t>What is the date of the 100th day of a non-leap year?</a:t>
            </a:r>
          </a:p>
          <a:p>
            <a:pPr marL="0" indent="0" algn="ctr">
              <a:buNone/>
            </a:pPr>
            <a:r>
              <a:rPr lang="en-US" sz="4800" dirty="0" smtClean="0"/>
              <a:t>100-(31+28+31</a:t>
            </a:r>
            <a:r>
              <a:rPr lang="en-US" sz="4800" dirty="0" smtClean="0"/>
              <a:t>)= 10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April 10th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7434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7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4400" dirty="0"/>
              <a:t>R</a:t>
            </a:r>
            <a:r>
              <a:rPr lang="en-US" sz="4400" dirty="0" smtClean="0"/>
              <a:t>eplace the ? With +, -, x, ÷ to solve the equation:</a:t>
            </a:r>
          </a:p>
          <a:p>
            <a:pPr marL="0" indent="0" algn="ctr">
              <a:buNone/>
            </a:pPr>
            <a:r>
              <a:rPr lang="en-US" sz="4400" dirty="0" smtClean="0"/>
              <a:t>3 ? 1 ? 4 ? 4 ? 5 = 27</a:t>
            </a:r>
          </a:p>
          <a:p>
            <a:pPr marL="0" indent="0" algn="ctr">
              <a:buNone/>
            </a:pPr>
            <a:r>
              <a:rPr lang="en-US" sz="4400" dirty="0"/>
              <a:t>3 </a:t>
            </a:r>
            <a:r>
              <a:rPr lang="en-US" sz="7200" b="1" dirty="0" smtClean="0">
                <a:solidFill>
                  <a:srgbClr val="FF0000"/>
                </a:solidFill>
              </a:rPr>
              <a:t>-</a:t>
            </a:r>
            <a:r>
              <a:rPr lang="en-US" sz="4400" dirty="0" smtClean="0"/>
              <a:t> </a:t>
            </a:r>
            <a:r>
              <a:rPr lang="en-US" sz="4400" dirty="0"/>
              <a:t>1 </a:t>
            </a:r>
            <a:r>
              <a:rPr lang="en-US" sz="7200" b="1" dirty="0" smtClean="0">
                <a:solidFill>
                  <a:srgbClr val="FF0000"/>
                </a:solidFill>
              </a:rPr>
              <a:t>x</a:t>
            </a:r>
            <a:r>
              <a:rPr lang="en-US" sz="4400" dirty="0" smtClean="0"/>
              <a:t> </a:t>
            </a:r>
            <a:r>
              <a:rPr lang="en-US" sz="4400" dirty="0"/>
              <a:t>4 </a:t>
            </a:r>
            <a:r>
              <a:rPr lang="en-US" sz="7200" b="1" dirty="0" smtClean="0">
                <a:solidFill>
                  <a:srgbClr val="FF0000"/>
                </a:solidFill>
              </a:rPr>
              <a:t>x</a:t>
            </a:r>
            <a:r>
              <a:rPr lang="en-US" sz="4400" dirty="0" smtClean="0"/>
              <a:t> </a:t>
            </a:r>
            <a:r>
              <a:rPr lang="en-US" sz="4400" dirty="0"/>
              <a:t>4 </a:t>
            </a:r>
            <a:r>
              <a:rPr lang="en-US" sz="7200" b="1" dirty="0" smtClean="0">
                <a:solidFill>
                  <a:srgbClr val="FF0000"/>
                </a:solidFill>
              </a:rPr>
              <a:t>-</a:t>
            </a:r>
            <a:r>
              <a:rPr lang="en-US" sz="4400" dirty="0" smtClean="0"/>
              <a:t> </a:t>
            </a:r>
            <a:r>
              <a:rPr lang="en-US" sz="4400" dirty="0"/>
              <a:t>5 = 27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4436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2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6600" dirty="0" smtClean="0"/>
              <a:t>Increase €90 by 50%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6150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7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6600" dirty="0" smtClean="0"/>
              <a:t>What is 25% 0f €500?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€125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0790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#15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/>
              <a:t>Teacher: “If you had 39c in one pocket and 58c in the other, what would you have</a:t>
            </a:r>
            <a:r>
              <a:rPr lang="en-US" sz="4400" dirty="0" smtClean="0"/>
              <a:t>?”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Pupil: “Someone else’s trousers!”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8884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772400" cy="3024336"/>
          </a:xfrm>
        </p:spPr>
        <p:txBody>
          <a:bodyPr/>
          <a:lstStyle/>
          <a:p>
            <a:pPr algn="ctr"/>
            <a:r>
              <a:rPr lang="en-US" sz="9600" dirty="0" smtClean="0"/>
              <a:t>Round 8 Answers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217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8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6600" dirty="0" smtClean="0"/>
              <a:t>What is the product of 6 and 7?</a:t>
            </a:r>
          </a:p>
          <a:p>
            <a:pPr marL="0" indent="0" algn="ctr">
              <a:buNone/>
            </a:pPr>
            <a:r>
              <a:rPr lang="en-US" sz="6600" dirty="0" smtClean="0"/>
              <a:t>6 x 7 = </a:t>
            </a:r>
            <a:r>
              <a:rPr lang="en-US" sz="7200" b="1" dirty="0" smtClean="0">
                <a:solidFill>
                  <a:srgbClr val="FF0000"/>
                </a:solidFill>
              </a:rPr>
              <a:t>42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65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8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6600" dirty="0" smtClean="0"/>
              <a:t>How many sides on  nonagon?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1158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8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6600" dirty="0" smtClean="0"/>
              <a:t>What is 0.87 as a percentage?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87%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7641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8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4800" dirty="0" smtClean="0"/>
              <a:t>What is the sum of the no. of days in a leap year and the no. of weeks in a year?</a:t>
            </a:r>
          </a:p>
          <a:p>
            <a:pPr marL="0" indent="0" algn="ctr">
              <a:buNone/>
            </a:pPr>
            <a:r>
              <a:rPr lang="en-US" sz="4800" dirty="0" smtClean="0"/>
              <a:t>366 + 52 = </a:t>
            </a:r>
            <a:r>
              <a:rPr lang="en-US" sz="7200" b="1" dirty="0" smtClean="0">
                <a:solidFill>
                  <a:srgbClr val="FF0000"/>
                </a:solidFill>
              </a:rPr>
              <a:t>418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5496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8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3600" dirty="0" smtClean="0"/>
              <a:t>A couple has seven daughters and each daughter has a brother. How many children does the couple have altogether?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8!</a:t>
            </a:r>
            <a:r>
              <a:rPr lang="en-US" sz="3600" dirty="0" smtClean="0"/>
              <a:t> (not 14!)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28294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8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4800" dirty="0" smtClean="0"/>
              <a:t>Which is the larger number: a googol or a billion?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Googol </a:t>
            </a:r>
            <a:r>
              <a:rPr lang="en-US" sz="6000" b="1" dirty="0" smtClean="0"/>
              <a:t>(10</a:t>
            </a:r>
            <a:r>
              <a:rPr lang="en-US" sz="6000" b="1" baseline="30000" dirty="0" smtClean="0"/>
              <a:t>100</a:t>
            </a:r>
            <a:r>
              <a:rPr lang="en-US" sz="6000" b="1" dirty="0" smtClean="0"/>
              <a:t>)</a:t>
            </a:r>
            <a:endParaRPr lang="en-US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137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#16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/>
              <a:t>What would you get if you crossed a dog with a calculator?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A friend you could count on!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98408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2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4800" dirty="0" smtClean="0"/>
              <a:t>A lady wants to put a wooden frame on a photo. Does she need to know the area or the perimeter?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9062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3168352"/>
          </a:xfrm>
        </p:spPr>
        <p:txBody>
          <a:bodyPr/>
          <a:lstStyle/>
          <a:p>
            <a:pPr algn="ctr"/>
            <a:r>
              <a:rPr lang="en-US" sz="9600" dirty="0" smtClean="0"/>
              <a:t>Tie Break Round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0197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Tie-Break Round</a:t>
            </a:r>
            <a:endParaRPr lang="en-US" sz="6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How many prime numbers are there between 10 and 20?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58771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Tie-Break Round</a:t>
            </a:r>
            <a:endParaRPr lang="en-US" sz="6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6600" dirty="0" smtClean="0"/>
              <a:t>How many straight edges does a cube have?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3510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Tie-Break Round</a:t>
            </a:r>
            <a:endParaRPr lang="en-US" sz="6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5400" dirty="0" smtClean="0"/>
              <a:t>A boy has 97 eggs. How many more does he need to make 9 dozen?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4940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Tie-Break Round</a:t>
            </a:r>
            <a:endParaRPr lang="en-US" sz="6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4400" dirty="0" smtClean="0"/>
              <a:t>Out of 1,000 cabbage plants, 52 are unfit for planting. The rest are planted equally in 12 rows. How many in each row?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36297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Tie-Break Round</a:t>
            </a:r>
            <a:endParaRPr lang="en-US" sz="6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4800" dirty="0" smtClean="0"/>
              <a:t>A farmer has 5 sheep for every cow. Her total no. of sheep and cows is 120. How many cows has she?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836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Tie-Break Round</a:t>
            </a:r>
            <a:endParaRPr lang="en-US" sz="6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6600" dirty="0" smtClean="0"/>
              <a:t>What comes next:</a:t>
            </a:r>
          </a:p>
          <a:p>
            <a:pPr marL="0" indent="0">
              <a:buNone/>
            </a:pPr>
            <a:r>
              <a:rPr lang="en-US" sz="6600" dirty="0"/>
              <a:t>m</a:t>
            </a:r>
            <a:r>
              <a:rPr lang="en-US" sz="6600" dirty="0" smtClean="0"/>
              <a:t>illion, billion, trillion, ______?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3248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#17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What do you call a crushed angle?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A rectangle!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11626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700808"/>
            <a:ext cx="7772400" cy="2664296"/>
          </a:xfrm>
        </p:spPr>
        <p:txBody>
          <a:bodyPr/>
          <a:lstStyle/>
          <a:p>
            <a:pPr algn="ctr"/>
            <a:r>
              <a:rPr lang="en-US" sz="8800" dirty="0" smtClean="0"/>
              <a:t>Tie Break Answers</a:t>
            </a:r>
            <a:endParaRPr lang="en-US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761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Tie-Break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4800" dirty="0" smtClean="0"/>
              <a:t>How many prime numbers are there between 10 and 20?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4</a:t>
            </a:r>
            <a:r>
              <a:rPr lang="en-US" sz="4800" dirty="0" smtClean="0"/>
              <a:t> (11, 13, 17, 19)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8847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2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5400" dirty="0" smtClean="0"/>
              <a:t>How many years is a couple married if it’s their Silver Anniversary?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785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Tie-Break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4800" dirty="0" smtClean="0"/>
              <a:t>How many straight edges does a cube have?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12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048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Tie-Break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4400" dirty="0" smtClean="0"/>
              <a:t>A boy has 97 eggs. How many more does he need to make 9 dozen?</a:t>
            </a:r>
          </a:p>
          <a:p>
            <a:pPr marL="0" indent="0" algn="ctr">
              <a:buNone/>
            </a:pPr>
            <a:r>
              <a:rPr lang="en-US" sz="4000" dirty="0" smtClean="0"/>
              <a:t>9x12=108 He needs </a:t>
            </a:r>
            <a:r>
              <a:rPr lang="en-US" sz="7200" b="1" dirty="0" smtClean="0">
                <a:solidFill>
                  <a:srgbClr val="FF0000"/>
                </a:solidFill>
              </a:rPr>
              <a:t>11</a:t>
            </a:r>
            <a:r>
              <a:rPr lang="en-US" sz="4000" dirty="0" smtClean="0"/>
              <a:t> more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4275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Tie-Break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3600" dirty="0" smtClean="0"/>
              <a:t>Out of 1,000 cabbage plants, 52 are unfit for planting. The rest are planted equally in 12 rows. How many in each row?</a:t>
            </a:r>
          </a:p>
          <a:p>
            <a:pPr marL="0" indent="0" algn="ctr">
              <a:buNone/>
            </a:pPr>
            <a:r>
              <a:rPr lang="en-US" sz="3600" dirty="0" smtClean="0"/>
              <a:t>100 – 52 = 948 ÷ 12 = </a:t>
            </a:r>
            <a:r>
              <a:rPr lang="en-US" sz="7200" b="1" dirty="0" smtClean="0">
                <a:solidFill>
                  <a:srgbClr val="FF0000"/>
                </a:solidFill>
              </a:rPr>
              <a:t>79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92805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Tie-Break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3600" dirty="0" smtClean="0"/>
              <a:t>A farmer has 5 sheep for every cow. Her total no. of sheep and cows is 120. How many cows has she?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20</a:t>
            </a:r>
            <a:r>
              <a:rPr lang="en-US" sz="3600" dirty="0" smtClean="0"/>
              <a:t> (20x5=100+20=120)</a:t>
            </a: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99198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Tie-Break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4400" dirty="0" smtClean="0"/>
              <a:t>What comes next:</a:t>
            </a:r>
          </a:p>
          <a:p>
            <a:pPr marL="0" indent="0">
              <a:buNone/>
            </a:pPr>
            <a:r>
              <a:rPr lang="en-US" sz="4400" dirty="0"/>
              <a:t>m</a:t>
            </a:r>
            <a:r>
              <a:rPr lang="en-US" sz="4400" dirty="0" smtClean="0"/>
              <a:t>illion, billion, trillion, ______?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Quadrillion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4388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#18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Pupil: “Teacher, I’m cold.”</a:t>
            </a:r>
            <a:endParaRPr lang="en-US" sz="4800" dirty="0" smtClean="0"/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Teacher: “Well, go stand in the corner, it’s 90 degrees there!”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1996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352800" y="2514600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Template Provided By</a:t>
            </a:r>
            <a:endParaRPr lang="en-US" sz="1200" b="1" dirty="0"/>
          </a:p>
        </p:txBody>
      </p:sp>
      <p:sp>
        <p:nvSpPr>
          <p:cNvPr id="14344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705100" y="3547646"/>
            <a:ext cx="373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www.animationfactory.com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590800" y="4038600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500,000 Downloadable PowerPoint Templates, Animated Clip Art, Backgrounds and Videos</a:t>
            </a:r>
            <a:endParaRPr lang="en-US" sz="1200" b="1" dirty="0"/>
          </a:p>
        </p:txBody>
      </p:sp>
      <p:pic>
        <p:nvPicPr>
          <p:cNvPr id="13" name="Picture 12" descr="af_logo_long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917777"/>
            <a:ext cx="6400800" cy="816023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2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6600" dirty="0" smtClean="0"/>
              <a:t>Name this shape: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2051720" y="4005064"/>
            <a:ext cx="4608512" cy="1872208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80439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2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6600" dirty="0" smtClean="0"/>
              <a:t>How many spots are there altogether on a die (dice)?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71096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#2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Why did the </a:t>
            </a:r>
            <a:r>
              <a:rPr lang="en-US" sz="6000" dirty="0" err="1" smtClean="0"/>
              <a:t>maths</a:t>
            </a:r>
            <a:r>
              <a:rPr lang="en-US" sz="6000" dirty="0" smtClean="0"/>
              <a:t> book look so sad?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It had so many problems!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64966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772400" cy="3024336"/>
          </a:xfrm>
        </p:spPr>
        <p:txBody>
          <a:bodyPr/>
          <a:lstStyle/>
          <a:p>
            <a:pPr algn="ctr"/>
            <a:r>
              <a:rPr lang="en-US" sz="9600" dirty="0" smtClean="0"/>
              <a:t>Round 1 Answers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7145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1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4000" dirty="0" smtClean="0"/>
              <a:t>In fairy tales, what is the answer when you multiply the no. of dwarves by the no. of little pigs?</a:t>
            </a:r>
          </a:p>
          <a:p>
            <a:pPr marL="0" indent="0" algn="ctr">
              <a:buNone/>
            </a:pPr>
            <a:r>
              <a:rPr lang="en-US" sz="4400" dirty="0" smtClean="0"/>
              <a:t>7 X 3 = </a:t>
            </a:r>
            <a:r>
              <a:rPr lang="en-US" sz="7200" b="1" dirty="0" smtClean="0">
                <a:solidFill>
                  <a:srgbClr val="FF0000"/>
                </a:solidFill>
              </a:rPr>
              <a:t>21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26117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1362075"/>
          </a:xfrm>
        </p:spPr>
        <p:txBody>
          <a:bodyPr/>
          <a:lstStyle/>
          <a:p>
            <a:pPr algn="ctr"/>
            <a:r>
              <a:rPr lang="en-US" sz="9600" dirty="0" smtClean="0"/>
              <a:t>Round 1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1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4800" dirty="0" smtClean="0"/>
              <a:t>Name this shape: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Parallelogram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1854932" y="3429000"/>
            <a:ext cx="4824536" cy="172819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0960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1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4800" dirty="0" smtClean="0"/>
              <a:t>There are 40 children at a birthday party. 75% are boys. How many are girls?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10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5131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1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4800" dirty="0" smtClean="0"/>
              <a:t>It is February 24th in a leap year. What is the date one week later?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March 2nd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1023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1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4400" dirty="0" smtClean="0"/>
              <a:t>Add the no. of starting players on a basketball team,</a:t>
            </a:r>
            <a:r>
              <a:rPr lang="en-US" sz="4400" dirty="0"/>
              <a:t> </a:t>
            </a:r>
            <a:r>
              <a:rPr lang="en-US" sz="4400" dirty="0" smtClean="0"/>
              <a:t>hurling team and soccer team.</a:t>
            </a:r>
          </a:p>
          <a:p>
            <a:pPr marL="0" indent="0" algn="ctr">
              <a:buNone/>
            </a:pPr>
            <a:r>
              <a:rPr lang="en-US" sz="4400" dirty="0" smtClean="0"/>
              <a:t>5 + 15 + 11 = </a:t>
            </a:r>
            <a:r>
              <a:rPr lang="en-US" sz="7200" b="1" dirty="0" smtClean="0">
                <a:solidFill>
                  <a:srgbClr val="FF0000"/>
                </a:solidFill>
              </a:rPr>
              <a:t>31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397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1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5400" dirty="0" smtClean="0"/>
              <a:t>What is the largest prime number less than 20?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19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752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#3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Why did the pupil eat her </a:t>
            </a:r>
            <a:r>
              <a:rPr lang="en-US" sz="6000" dirty="0" err="1" smtClean="0"/>
              <a:t>maths</a:t>
            </a:r>
            <a:r>
              <a:rPr lang="en-US" sz="6000" dirty="0" smtClean="0"/>
              <a:t> homework?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The teacher told her it was a piece of cake!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02721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1362075"/>
          </a:xfrm>
        </p:spPr>
        <p:txBody>
          <a:bodyPr/>
          <a:lstStyle/>
          <a:p>
            <a:pPr algn="ctr"/>
            <a:r>
              <a:rPr lang="en-US" sz="9600" dirty="0" smtClean="0"/>
              <a:t>Round 3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828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3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6600" dirty="0" smtClean="0"/>
              <a:t>Divide a thousand by a hundred.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1939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3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4400" dirty="0" smtClean="0"/>
              <a:t>A girl earns €2.50 per day helping in the family shop after school. How much does she earn for four days work?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8721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3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6600" dirty="0" smtClean="0"/>
              <a:t>What is the missing number:</a:t>
            </a:r>
          </a:p>
          <a:p>
            <a:pPr marL="0" indent="0">
              <a:buNone/>
            </a:pPr>
            <a:r>
              <a:rPr lang="en-US" sz="6600" dirty="0" smtClean="0"/>
              <a:t>4, 16, __, 36, 49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9272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1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4400" dirty="0" smtClean="0"/>
              <a:t>In fairy tales, what is the answer when you multiply the no. of dwarves by the no. of little pigs?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3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6600" dirty="0" smtClean="0"/>
              <a:t>What is the Roman Numeral XCV?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0999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3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6600" dirty="0" smtClean="0"/>
              <a:t>True or false, a concave shape bends inwards?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14125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3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6600" dirty="0" smtClean="0"/>
              <a:t>How many seconds are there in 4</a:t>
            </a:r>
            <a:r>
              <a:rPr lang="en-US" sz="6600" dirty="0" smtClean="0">
                <a:cs typeface="Times New Roman" panose="02020603050405020304" pitchFamily="18" charset="0"/>
              </a:rPr>
              <a:t>½ minutes?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0361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#4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How can you make time fly</a:t>
            </a:r>
            <a:r>
              <a:rPr lang="en-US" sz="6000" dirty="0" smtClean="0"/>
              <a:t>?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Throw a clock out the window!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175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772400" cy="3024336"/>
          </a:xfrm>
        </p:spPr>
        <p:txBody>
          <a:bodyPr/>
          <a:lstStyle/>
          <a:p>
            <a:pPr algn="ctr"/>
            <a:r>
              <a:rPr lang="en-US" sz="9600" dirty="0" smtClean="0"/>
              <a:t>Round 2 Answers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74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2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4000" dirty="0" smtClean="0"/>
              <a:t>What would you use to measure the length of your school table: trundle wheel, </a:t>
            </a:r>
            <a:r>
              <a:rPr lang="en-US" sz="4000" dirty="0" err="1" smtClean="0"/>
              <a:t>metre</a:t>
            </a:r>
            <a:r>
              <a:rPr lang="en-US" sz="4000" dirty="0" smtClean="0"/>
              <a:t> stick or weighing scale?</a:t>
            </a:r>
          </a:p>
          <a:p>
            <a:pPr marL="0" indent="0" algn="ctr">
              <a:buNone/>
            </a:pPr>
            <a:r>
              <a:rPr lang="en-US" sz="6600" b="1" dirty="0" err="1" smtClean="0">
                <a:solidFill>
                  <a:srgbClr val="FF0000"/>
                </a:solidFill>
              </a:rPr>
              <a:t>Metre</a:t>
            </a:r>
            <a:r>
              <a:rPr lang="en-US" sz="6600" b="1" dirty="0" smtClean="0">
                <a:solidFill>
                  <a:srgbClr val="FF0000"/>
                </a:solidFill>
              </a:rPr>
              <a:t> Stick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41869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2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6600" dirty="0" smtClean="0"/>
              <a:t>Increase €90 by 50%</a:t>
            </a:r>
          </a:p>
          <a:p>
            <a:pPr marL="0" indent="0" algn="ctr">
              <a:buNone/>
            </a:pPr>
            <a:r>
              <a:rPr lang="en-US" sz="6600" dirty="0" smtClean="0"/>
              <a:t>90 + 45 = </a:t>
            </a:r>
            <a:r>
              <a:rPr lang="en-US" sz="7200" b="1" dirty="0" smtClean="0">
                <a:solidFill>
                  <a:srgbClr val="FF0000"/>
                </a:solidFill>
              </a:rPr>
              <a:t>€135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55690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2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4000" dirty="0" smtClean="0"/>
              <a:t>A lady wants to put a wooden frame on a photo. Does she need to know the area or the perimeter?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Perimeter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6133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2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4800" dirty="0" smtClean="0"/>
              <a:t>How many years is a couple married if it’s their Silver Anniversary?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25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94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2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4800" dirty="0" smtClean="0"/>
              <a:t>Name this shape: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Trapezium/Trapezoid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2411760" y="3573016"/>
            <a:ext cx="4104456" cy="1523653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96023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1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6600" dirty="0" smtClean="0"/>
              <a:t>Name this shape: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1835696" y="4149080"/>
            <a:ext cx="4824536" cy="172819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1119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2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4800" dirty="0" smtClean="0"/>
              <a:t>How many spots are there altogether on a die (dice)?</a:t>
            </a:r>
          </a:p>
          <a:p>
            <a:pPr marL="0" indent="0" algn="ctr">
              <a:buNone/>
            </a:pPr>
            <a:r>
              <a:rPr lang="en-US" sz="4800" dirty="0" smtClean="0"/>
              <a:t>1+2+3+4+5+6= </a:t>
            </a:r>
            <a:r>
              <a:rPr lang="en-US" sz="7200" b="1" dirty="0" smtClean="0">
                <a:solidFill>
                  <a:srgbClr val="FF0000"/>
                </a:solidFill>
              </a:rPr>
              <a:t>21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07433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#5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What’s the King of the pencil case?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The Ruler!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448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1362075"/>
          </a:xfrm>
        </p:spPr>
        <p:txBody>
          <a:bodyPr/>
          <a:lstStyle/>
          <a:p>
            <a:pPr algn="ctr"/>
            <a:r>
              <a:rPr lang="en-US" sz="9600" dirty="0" smtClean="0"/>
              <a:t>Round 4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08484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4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5400" dirty="0" smtClean="0"/>
              <a:t>True or false, a parallelogram has three pairs of parallel sides?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6765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4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Write “a quarter to nine in the morning” in 24 hour digital time.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0389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4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6600" dirty="0" smtClean="0"/>
              <a:t>How many </a:t>
            </a:r>
            <a:r>
              <a:rPr lang="en-US" sz="6600" dirty="0" err="1" smtClean="0"/>
              <a:t>millilitres</a:t>
            </a:r>
            <a:r>
              <a:rPr lang="en-US" sz="6600" dirty="0" smtClean="0"/>
              <a:t> in a </a:t>
            </a:r>
            <a:r>
              <a:rPr lang="en-US" sz="6600" dirty="0" err="1" smtClean="0"/>
              <a:t>Litre</a:t>
            </a:r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0949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4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4400" dirty="0" smtClean="0"/>
              <a:t>A snooker player pots the yellow, green, brown, blue, pink and black balls. How many points does he score?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36873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4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6600" dirty="0" smtClean="0"/>
              <a:t>How many sides are there on a heptagon?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12078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4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Which of these letters are </a:t>
            </a:r>
            <a:r>
              <a:rPr lang="en-US" sz="6000" u="sng" dirty="0" smtClean="0"/>
              <a:t>not</a:t>
            </a:r>
            <a:r>
              <a:rPr lang="en-US" sz="6000" dirty="0" smtClean="0"/>
              <a:t> symmetrical:</a:t>
            </a:r>
          </a:p>
          <a:p>
            <a:pPr marL="0" indent="0" algn="ctr">
              <a:buNone/>
            </a:pPr>
            <a:r>
              <a:rPr lang="en-US" sz="6000" dirty="0" smtClean="0"/>
              <a:t>A, B, X, E, G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2019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#6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Why was 6 afraid of 7?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Because 7 8 9!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3805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1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5400" dirty="0" smtClean="0"/>
              <a:t>There are 40 children at a birthday party. 75% are boys. How many are girls?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37805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772400" cy="3024336"/>
          </a:xfrm>
        </p:spPr>
        <p:txBody>
          <a:bodyPr/>
          <a:lstStyle/>
          <a:p>
            <a:pPr algn="ctr"/>
            <a:r>
              <a:rPr lang="en-US" sz="9600" dirty="0" smtClean="0"/>
              <a:t>Round 3 Answers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4123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3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6600" dirty="0" smtClean="0"/>
              <a:t>Divide a thousand by a hundred.</a:t>
            </a:r>
          </a:p>
          <a:p>
            <a:pPr marL="0" indent="0">
              <a:buNone/>
            </a:pPr>
            <a:r>
              <a:rPr lang="en-US" sz="6600" dirty="0" smtClean="0"/>
              <a:t>1000 ÷ 100 = </a:t>
            </a:r>
            <a:r>
              <a:rPr lang="en-US" sz="7200" b="1" dirty="0" smtClean="0">
                <a:solidFill>
                  <a:srgbClr val="FF0000"/>
                </a:solidFill>
              </a:rPr>
              <a:t>10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792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3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4000" dirty="0" smtClean="0"/>
              <a:t>A girl earns €2.50 per day helping in the family shop after school. How much does she earn for four days work?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€10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16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3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6600" dirty="0" smtClean="0"/>
              <a:t>What is the missing number:</a:t>
            </a:r>
          </a:p>
          <a:p>
            <a:pPr marL="0" indent="0">
              <a:buNone/>
            </a:pPr>
            <a:r>
              <a:rPr lang="en-US" sz="6600" dirty="0" smtClean="0"/>
              <a:t>4, 16, </a:t>
            </a:r>
            <a:r>
              <a:rPr lang="en-US" sz="7200" b="1" dirty="0" smtClean="0">
                <a:solidFill>
                  <a:srgbClr val="FF0000"/>
                </a:solidFill>
              </a:rPr>
              <a:t>25(5</a:t>
            </a:r>
            <a:r>
              <a:rPr lang="en-US" sz="7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7200" b="1" dirty="0" smtClean="0">
                <a:solidFill>
                  <a:srgbClr val="FF0000"/>
                </a:solidFill>
              </a:rPr>
              <a:t>)</a:t>
            </a:r>
            <a:r>
              <a:rPr lang="en-US" sz="6600" dirty="0" smtClean="0"/>
              <a:t>, 36,49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0301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3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6600" dirty="0" smtClean="0"/>
              <a:t>What is the Roman Numeral XCV?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95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699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3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5400" dirty="0" smtClean="0"/>
              <a:t>True or false, a concave shape bends inwards?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True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41851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3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5400" dirty="0" smtClean="0"/>
              <a:t>How many seconds are there in 4</a:t>
            </a:r>
            <a:r>
              <a:rPr lang="en-US" sz="5400" dirty="0" smtClean="0">
                <a:cs typeface="Times New Roman" panose="02020603050405020304" pitchFamily="18" charset="0"/>
              </a:rPr>
              <a:t>½ minutes?</a:t>
            </a:r>
          </a:p>
          <a:p>
            <a:pPr marL="0" indent="0" algn="ctr">
              <a:buNone/>
            </a:pPr>
            <a:r>
              <a:rPr lang="en-US" sz="5400" dirty="0" smtClean="0">
                <a:cs typeface="Times New Roman" panose="02020603050405020304" pitchFamily="18" charset="0"/>
              </a:rPr>
              <a:t>(60x4)+30= </a:t>
            </a:r>
            <a:r>
              <a:rPr lang="en-US" sz="7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270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76179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#7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What did the zero say to the eight?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Nice belt!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1660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1362075"/>
          </a:xfrm>
        </p:spPr>
        <p:txBody>
          <a:bodyPr/>
          <a:lstStyle/>
          <a:p>
            <a:pPr algn="ctr"/>
            <a:r>
              <a:rPr lang="en-US" sz="9600" dirty="0" smtClean="0"/>
              <a:t>Round 5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6205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5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6600" dirty="0" smtClean="0"/>
              <a:t>Round off 6,784 to the nearest 10.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9998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1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It is February 24th in a leap year. What is the date one week later?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536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5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5400" dirty="0" smtClean="0"/>
              <a:t>What change do you get from €100 if you buy 6 school books at €16 each?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73536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5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5400" dirty="0" smtClean="0"/>
              <a:t>What do you call an angle greater than 90</a:t>
            </a:r>
            <a:r>
              <a:rPr lang="en-US" sz="5400" baseline="30000" dirty="0" smtClean="0"/>
              <a:t>0</a:t>
            </a:r>
            <a:r>
              <a:rPr lang="en-US" sz="5400" dirty="0" smtClean="0"/>
              <a:t> but less than 180</a:t>
            </a:r>
            <a:r>
              <a:rPr lang="en-US" sz="5400" baseline="30000" dirty="0" smtClean="0"/>
              <a:t>0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8147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5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5400" dirty="0" smtClean="0"/>
              <a:t>If the temperature is 5</a:t>
            </a:r>
            <a:r>
              <a:rPr lang="en-US" sz="5400" baseline="30000" dirty="0" smtClean="0"/>
              <a:t>0</a:t>
            </a:r>
            <a:r>
              <a:rPr lang="en-US" sz="5400" dirty="0" smtClean="0"/>
              <a:t>C and drops by 9</a:t>
            </a:r>
            <a:r>
              <a:rPr lang="en-US" sz="5400" baseline="30000" dirty="0" smtClean="0"/>
              <a:t>0</a:t>
            </a:r>
            <a:r>
              <a:rPr lang="en-US" sz="5400" dirty="0" smtClean="0"/>
              <a:t>, what is the new temperature?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83971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5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6600" dirty="0" smtClean="0"/>
              <a:t>What is the perimeter of a circle known as?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086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5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4400" dirty="0" smtClean="0"/>
              <a:t>In computer memory, what is the missing term: kilobyte, megabyte, gigabyte, ______, petabyte?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5225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#8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Why did the pupil do multiplication problems on the floor?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Because the teacher told him not to use tables!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3338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772400" cy="3024336"/>
          </a:xfrm>
        </p:spPr>
        <p:txBody>
          <a:bodyPr/>
          <a:lstStyle/>
          <a:p>
            <a:pPr algn="ctr"/>
            <a:r>
              <a:rPr lang="en-US" sz="9600" dirty="0" smtClean="0"/>
              <a:t>Round 4 Answers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55718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4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4800" dirty="0" smtClean="0"/>
              <a:t>True or false, a parallelogram has three pairs of parallel sides?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False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82360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4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4800" dirty="0" smtClean="0"/>
              <a:t>Write “a quarter to nine in the morning” in 24 hour digital time.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08:45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224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4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6600" dirty="0" smtClean="0"/>
              <a:t>How many </a:t>
            </a:r>
            <a:r>
              <a:rPr lang="en-US" sz="6600" dirty="0" err="1" smtClean="0"/>
              <a:t>millilitres</a:t>
            </a:r>
            <a:r>
              <a:rPr lang="en-US" sz="6600" dirty="0" smtClean="0"/>
              <a:t> in a </a:t>
            </a:r>
            <a:r>
              <a:rPr lang="en-US" sz="6600" dirty="0" err="1" smtClean="0"/>
              <a:t>Litre</a:t>
            </a:r>
            <a:r>
              <a:rPr lang="en-US" sz="6600" dirty="0" smtClean="0"/>
              <a:t>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1000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62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1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4800" dirty="0" smtClean="0"/>
              <a:t>Add the no. of starting players on a basketball team,</a:t>
            </a:r>
            <a:r>
              <a:rPr lang="en-US" sz="4800" dirty="0"/>
              <a:t> </a:t>
            </a:r>
            <a:r>
              <a:rPr lang="en-US" sz="4800" dirty="0" smtClean="0"/>
              <a:t>hurling team and soccer team.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7773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4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3600" dirty="0" smtClean="0"/>
              <a:t>A snooker player pots the yellow, green, brown, blue, pink and black balls. How many points does he score?</a:t>
            </a:r>
          </a:p>
          <a:p>
            <a:pPr marL="0" indent="0" algn="ctr">
              <a:buNone/>
            </a:pPr>
            <a:r>
              <a:rPr lang="en-US" sz="4000" dirty="0" smtClean="0"/>
              <a:t>2+3+4+5+6+7= </a:t>
            </a:r>
            <a:r>
              <a:rPr lang="en-US" sz="7200" b="1" dirty="0" smtClean="0">
                <a:solidFill>
                  <a:srgbClr val="FF0000"/>
                </a:solidFill>
              </a:rPr>
              <a:t>27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878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4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How many sides are there on a heptagon?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4034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4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4400" dirty="0" smtClean="0"/>
              <a:t>Which of these letters are </a:t>
            </a:r>
            <a:r>
              <a:rPr lang="en-US" sz="4400" u="sng" dirty="0" smtClean="0"/>
              <a:t>not</a:t>
            </a:r>
            <a:r>
              <a:rPr lang="en-US" sz="4400" dirty="0" smtClean="0"/>
              <a:t> symmetrical:</a:t>
            </a:r>
          </a:p>
          <a:p>
            <a:pPr marL="0" indent="0" algn="ctr">
              <a:buNone/>
            </a:pPr>
            <a:r>
              <a:rPr lang="en-US" sz="4400" dirty="0" smtClean="0"/>
              <a:t>A, B, X, E, G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140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#9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What did one </a:t>
            </a:r>
            <a:r>
              <a:rPr lang="en-US" sz="6000" dirty="0" err="1" smtClean="0"/>
              <a:t>maths</a:t>
            </a:r>
            <a:r>
              <a:rPr lang="en-US" sz="6000" dirty="0" smtClean="0"/>
              <a:t> book say to the other?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Don’t bother me, I’ve got my own problems!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429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1362075"/>
          </a:xfrm>
        </p:spPr>
        <p:txBody>
          <a:bodyPr/>
          <a:lstStyle/>
          <a:p>
            <a:pPr algn="ctr"/>
            <a:r>
              <a:rPr lang="en-US" sz="9600" dirty="0" smtClean="0"/>
              <a:t>Round 6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50081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6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5400" dirty="0" smtClean="0"/>
              <a:t>If you are facing West and turn clockwise 180</a:t>
            </a:r>
            <a:r>
              <a:rPr lang="en-US" sz="5400" baseline="30000" dirty="0" smtClean="0"/>
              <a:t>0</a:t>
            </a:r>
            <a:r>
              <a:rPr lang="en-US" sz="5400" dirty="0" smtClean="0"/>
              <a:t>, in what direction are you facing?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17397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6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6600" dirty="0" smtClean="0"/>
              <a:t>Add: 67 + 32 + 51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4759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6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4800" dirty="0" smtClean="0"/>
              <a:t>How many 10-seater buses are needed to bring a class of 32 children and 2 teachers on a tour?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7631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6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6600" dirty="0" smtClean="0"/>
              <a:t>Which number is the odd one out:</a:t>
            </a:r>
          </a:p>
          <a:p>
            <a:pPr marL="0" indent="0">
              <a:buNone/>
            </a:pPr>
            <a:r>
              <a:rPr lang="en-US" sz="6600" dirty="0" smtClean="0"/>
              <a:t>14, 49, 70, 28, 36, 7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3453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6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5400" dirty="0" smtClean="0"/>
              <a:t>What 3D shape is this a net of?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8144" y="2839038"/>
            <a:ext cx="864096" cy="72008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5868144" y="3559118"/>
            <a:ext cx="864096" cy="72008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5868144" y="4279198"/>
            <a:ext cx="864096" cy="72008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5868144" y="4993786"/>
            <a:ext cx="864096" cy="72008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6732240" y="3564866"/>
            <a:ext cx="864096" cy="72008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/>
          <p:cNvSpPr/>
          <p:nvPr/>
        </p:nvSpPr>
        <p:spPr>
          <a:xfrm>
            <a:off x="5004048" y="3547878"/>
            <a:ext cx="864096" cy="72008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92522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1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6600" dirty="0" smtClean="0"/>
              <a:t>What is the largest prime number less than 20?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9214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6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6600" dirty="0" smtClean="0"/>
              <a:t>What is 9</a:t>
            </a:r>
            <a:r>
              <a:rPr lang="en-US" sz="6600" baseline="30000" dirty="0" smtClean="0"/>
              <a:t>2</a:t>
            </a:r>
            <a:r>
              <a:rPr lang="en-US" sz="6600" dirty="0" smtClean="0"/>
              <a:t> – 7</a:t>
            </a:r>
            <a:r>
              <a:rPr lang="en-US" sz="6600" baseline="30000" dirty="0" smtClean="0"/>
              <a:t>2</a:t>
            </a:r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678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#10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What do you call a stubborn angle?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Obtuse!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4447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772400" cy="3024336"/>
          </a:xfrm>
        </p:spPr>
        <p:txBody>
          <a:bodyPr/>
          <a:lstStyle/>
          <a:p>
            <a:pPr algn="ctr"/>
            <a:r>
              <a:rPr lang="en-US" sz="9600" dirty="0" smtClean="0"/>
              <a:t>Round 5 Answers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727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5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6600" dirty="0" smtClean="0"/>
              <a:t>Round off 6,784 to the nearest 10.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6,780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56184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5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4400" dirty="0" smtClean="0"/>
              <a:t>What change do you get from €100 if you buy 6 school books at €16 each?</a:t>
            </a:r>
          </a:p>
          <a:p>
            <a:pPr marL="0" indent="0" algn="ctr">
              <a:buNone/>
            </a:pPr>
            <a:r>
              <a:rPr lang="en-US" sz="4400" dirty="0" smtClean="0"/>
              <a:t>100-(6x16=96)= </a:t>
            </a:r>
            <a:r>
              <a:rPr lang="en-US" sz="7200" b="1" dirty="0" smtClean="0">
                <a:solidFill>
                  <a:srgbClr val="FF0000"/>
                </a:solidFill>
              </a:rPr>
              <a:t>€4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954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5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4800" dirty="0" smtClean="0"/>
              <a:t>What do you call an angle greater than 90</a:t>
            </a:r>
            <a:r>
              <a:rPr lang="en-US" sz="4800" baseline="30000" dirty="0" smtClean="0"/>
              <a:t>0</a:t>
            </a:r>
            <a:r>
              <a:rPr lang="en-US" sz="4800" dirty="0" smtClean="0"/>
              <a:t> but less than 180</a:t>
            </a:r>
            <a:r>
              <a:rPr lang="en-US" sz="4800" baseline="30000" dirty="0" smtClean="0"/>
              <a:t>0</a:t>
            </a:r>
            <a:r>
              <a:rPr lang="en-US" sz="4800" dirty="0" smtClean="0"/>
              <a:t>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Obtuse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8025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5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4800" dirty="0" smtClean="0"/>
              <a:t>If the temperature is 5</a:t>
            </a:r>
            <a:r>
              <a:rPr lang="en-US" sz="4800" baseline="30000" dirty="0" smtClean="0"/>
              <a:t>0</a:t>
            </a:r>
            <a:r>
              <a:rPr lang="en-US" sz="4800" dirty="0" smtClean="0"/>
              <a:t>C and drops by 9</a:t>
            </a:r>
            <a:r>
              <a:rPr lang="en-US" sz="4800" baseline="30000" dirty="0" smtClean="0"/>
              <a:t>0</a:t>
            </a:r>
            <a:r>
              <a:rPr lang="en-US" sz="4800" dirty="0" smtClean="0"/>
              <a:t>, what is the new temperature?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- 4</a:t>
            </a:r>
            <a:r>
              <a:rPr lang="en-US" sz="7200" b="1" baseline="30000" dirty="0" smtClean="0">
                <a:solidFill>
                  <a:srgbClr val="FF0000"/>
                </a:solidFill>
              </a:rPr>
              <a:t>0</a:t>
            </a:r>
            <a:endParaRPr lang="en-US" sz="72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6010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5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What is the perimeter of a circle known as?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Circumference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7174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5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4000" dirty="0" smtClean="0"/>
              <a:t>In computer memory, what is the missing term: kilobyte, megabyte, gigabyte, ______, petabyte?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Terabyte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16137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#11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Why is 2 + 2 = 5 like your left foot?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It’s not right!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98169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#1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Why did the pupil not like decimals?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He didn’t see the point!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7668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1362075"/>
          </a:xfrm>
        </p:spPr>
        <p:txBody>
          <a:bodyPr/>
          <a:lstStyle/>
          <a:p>
            <a:pPr algn="ctr"/>
            <a:r>
              <a:rPr lang="en-US" sz="9600" dirty="0" smtClean="0"/>
              <a:t>Round 7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8324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7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5400" dirty="0" smtClean="0"/>
              <a:t>What is the smallest number you can make with the digits: 7, 2, 4, 6, 9?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1917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7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</a:t>
            </a:r>
          </a:p>
          <a:p>
            <a:pPr marL="0" indent="0">
              <a:buNone/>
            </a:pPr>
            <a:r>
              <a:rPr lang="en-US" sz="6600" dirty="0" smtClean="0"/>
              <a:t>What kind of shape is an </a:t>
            </a:r>
            <a:r>
              <a:rPr lang="en-US" sz="6600" dirty="0" err="1" smtClean="0"/>
              <a:t>Isoceles</a:t>
            </a:r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935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7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r>
              <a:rPr lang="en-US" sz="5400" dirty="0" smtClean="0"/>
              <a:t>What is the next term in the sequence:</a:t>
            </a:r>
          </a:p>
          <a:p>
            <a:pPr marL="0" indent="0">
              <a:buNone/>
            </a:pPr>
            <a:r>
              <a:rPr lang="en-US" sz="5400" dirty="0" smtClean="0"/>
              <a:t>6, 11, 16, 21, 26, ___?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851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7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4</a:t>
            </a:r>
          </a:p>
          <a:p>
            <a:pPr marL="0" indent="0">
              <a:buNone/>
            </a:pPr>
            <a:r>
              <a:rPr lang="en-US" sz="6600" dirty="0" smtClean="0"/>
              <a:t>What is the date of the 100th day of a non-leap year?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7214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7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5</a:t>
            </a:r>
          </a:p>
          <a:p>
            <a:pPr marL="0" indent="0">
              <a:buNone/>
            </a:pPr>
            <a:r>
              <a:rPr lang="en-US" sz="5400" dirty="0"/>
              <a:t>R</a:t>
            </a:r>
            <a:r>
              <a:rPr lang="en-US" sz="5400" dirty="0" smtClean="0"/>
              <a:t>eplace the ? With +, -, x, ÷ to solve the equation:</a:t>
            </a:r>
          </a:p>
          <a:p>
            <a:pPr marL="0" indent="0" algn="ctr">
              <a:buNone/>
            </a:pPr>
            <a:r>
              <a:rPr lang="en-US" sz="5400" dirty="0" smtClean="0"/>
              <a:t>3 </a:t>
            </a:r>
            <a:r>
              <a:rPr lang="en-US" sz="5400" dirty="0" smtClean="0">
                <a:solidFill>
                  <a:srgbClr val="FF0000"/>
                </a:solidFill>
              </a:rPr>
              <a:t>?</a:t>
            </a:r>
            <a:r>
              <a:rPr lang="en-US" sz="5400" dirty="0" smtClean="0"/>
              <a:t> 1 </a:t>
            </a:r>
            <a:r>
              <a:rPr lang="en-US" sz="5400" dirty="0" smtClean="0">
                <a:solidFill>
                  <a:srgbClr val="FF0000"/>
                </a:solidFill>
              </a:rPr>
              <a:t>?</a:t>
            </a:r>
            <a:r>
              <a:rPr lang="en-US" sz="5400" dirty="0" smtClean="0"/>
              <a:t> 4 </a:t>
            </a:r>
            <a:r>
              <a:rPr lang="en-US" sz="5400" dirty="0" smtClean="0">
                <a:solidFill>
                  <a:srgbClr val="FF0000"/>
                </a:solidFill>
              </a:rPr>
              <a:t>?</a:t>
            </a:r>
            <a:r>
              <a:rPr lang="en-US" sz="5400" dirty="0" smtClean="0"/>
              <a:t> 4 </a:t>
            </a:r>
            <a:r>
              <a:rPr lang="en-US" sz="5400" dirty="0" smtClean="0">
                <a:solidFill>
                  <a:srgbClr val="FF0000"/>
                </a:solidFill>
              </a:rPr>
              <a:t>?</a:t>
            </a:r>
            <a:r>
              <a:rPr lang="en-US" sz="5400" dirty="0" smtClean="0"/>
              <a:t> 5 = 27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6517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Round 7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6</a:t>
            </a:r>
          </a:p>
          <a:p>
            <a:pPr marL="0" indent="0">
              <a:buNone/>
            </a:pPr>
            <a:r>
              <a:rPr lang="en-US" sz="6600" dirty="0" smtClean="0"/>
              <a:t>What is 25% 0f €500?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746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Maths</a:t>
            </a:r>
            <a:r>
              <a:rPr lang="en-US" sz="7200" b="1" dirty="0" smtClean="0"/>
              <a:t> Joke #12</a:t>
            </a:r>
            <a:endParaRPr lang="en-US" sz="7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Where do kids from New York learn their multiplication tables?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In Times Square!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4353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772400" cy="3024336"/>
          </a:xfrm>
        </p:spPr>
        <p:txBody>
          <a:bodyPr/>
          <a:lstStyle/>
          <a:p>
            <a:pPr algn="ctr"/>
            <a:r>
              <a:rPr lang="en-US" sz="9600" dirty="0" smtClean="0"/>
              <a:t>Round 6 Answers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7299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Round 6 Answers</a:t>
            </a:r>
            <a:endParaRPr lang="en-US" sz="6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</a:t>
            </a:r>
          </a:p>
          <a:p>
            <a:pPr marL="0" indent="0">
              <a:buNone/>
            </a:pPr>
            <a:r>
              <a:rPr lang="en-US" sz="4800" dirty="0" smtClean="0"/>
              <a:t>If you are facing West and turn clockwise 180</a:t>
            </a:r>
            <a:r>
              <a:rPr lang="en-US" sz="4800" baseline="30000" dirty="0" smtClean="0"/>
              <a:t>0</a:t>
            </a:r>
            <a:r>
              <a:rPr lang="en-US" sz="4800" dirty="0" smtClean="0"/>
              <a:t>, in what direction are you facing?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East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794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©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Seomra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Ranga</a:t>
            </a:r>
            <a:r>
              <a:rPr lang="en-IE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2013 www.seomraranga.com</a:t>
            </a:r>
            <a:endParaRPr lang="en-IE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5240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_presentatio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90874C-63AE-4E35-B2A1-BFA930210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presentation design template</Template>
  <TotalTime>0</TotalTime>
  <Words>3444</Words>
  <Application>Microsoft Office PowerPoint</Application>
  <PresentationFormat>On-screen Show (4:3)</PresentationFormat>
  <Paragraphs>698</Paragraphs>
  <Slides>146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0" baseType="lpstr">
      <vt:lpstr>Calibri</vt:lpstr>
      <vt:lpstr>Mead Bold</vt:lpstr>
      <vt:lpstr>Times New Roman</vt:lpstr>
      <vt:lpstr>school_presentation</vt:lpstr>
      <vt:lpstr>Maths Week 2013 Table Quiz</vt:lpstr>
      <vt:lpstr>Round 1</vt:lpstr>
      <vt:lpstr>Round 1</vt:lpstr>
      <vt:lpstr>Round 1</vt:lpstr>
      <vt:lpstr>Round 1</vt:lpstr>
      <vt:lpstr>Round 1</vt:lpstr>
      <vt:lpstr>Round 1</vt:lpstr>
      <vt:lpstr>Round 1</vt:lpstr>
      <vt:lpstr>Maths Joke #1</vt:lpstr>
      <vt:lpstr>Round 2</vt:lpstr>
      <vt:lpstr>Round 2</vt:lpstr>
      <vt:lpstr>Round 2</vt:lpstr>
      <vt:lpstr>Round 2</vt:lpstr>
      <vt:lpstr>Round 2</vt:lpstr>
      <vt:lpstr>Round 2</vt:lpstr>
      <vt:lpstr>Round 2</vt:lpstr>
      <vt:lpstr>Maths Joke #2</vt:lpstr>
      <vt:lpstr>Round 1 Answers</vt:lpstr>
      <vt:lpstr>Round 1 Answers</vt:lpstr>
      <vt:lpstr>Round 1 Answers</vt:lpstr>
      <vt:lpstr>Round 1 Answers</vt:lpstr>
      <vt:lpstr>Round 1 Answers</vt:lpstr>
      <vt:lpstr>Round 1 Answers</vt:lpstr>
      <vt:lpstr>Round 1 Answers</vt:lpstr>
      <vt:lpstr>Maths Joke #3</vt:lpstr>
      <vt:lpstr>Round 3</vt:lpstr>
      <vt:lpstr>Round 3</vt:lpstr>
      <vt:lpstr>Round 3</vt:lpstr>
      <vt:lpstr>Round 3</vt:lpstr>
      <vt:lpstr>Round 3</vt:lpstr>
      <vt:lpstr>Round 3</vt:lpstr>
      <vt:lpstr>Round 3</vt:lpstr>
      <vt:lpstr>Maths Joke #4</vt:lpstr>
      <vt:lpstr>Round 2 Answers</vt:lpstr>
      <vt:lpstr>Round 2 Answers</vt:lpstr>
      <vt:lpstr>Round 2 Answers</vt:lpstr>
      <vt:lpstr>Round 2 Answers</vt:lpstr>
      <vt:lpstr>Round 2 Answers</vt:lpstr>
      <vt:lpstr>Round 2 Answers</vt:lpstr>
      <vt:lpstr>Round 2 Answers</vt:lpstr>
      <vt:lpstr>Maths Joke #5</vt:lpstr>
      <vt:lpstr>Round 4</vt:lpstr>
      <vt:lpstr>Round 4</vt:lpstr>
      <vt:lpstr>Round 4</vt:lpstr>
      <vt:lpstr>Round 4</vt:lpstr>
      <vt:lpstr>Round 4</vt:lpstr>
      <vt:lpstr>Round 4</vt:lpstr>
      <vt:lpstr>Round 4</vt:lpstr>
      <vt:lpstr>Maths Joke #6</vt:lpstr>
      <vt:lpstr>Round 3 Answers</vt:lpstr>
      <vt:lpstr>Round 3 Answers</vt:lpstr>
      <vt:lpstr>Round 3 Answers</vt:lpstr>
      <vt:lpstr>Round 3 Answers</vt:lpstr>
      <vt:lpstr>Round 3 Answers</vt:lpstr>
      <vt:lpstr>Round 3 Answers</vt:lpstr>
      <vt:lpstr>Round 3 Answers</vt:lpstr>
      <vt:lpstr>Maths Joke #7</vt:lpstr>
      <vt:lpstr>Round 5</vt:lpstr>
      <vt:lpstr>Round 5</vt:lpstr>
      <vt:lpstr>Round 5</vt:lpstr>
      <vt:lpstr>Round 5</vt:lpstr>
      <vt:lpstr>Round 5</vt:lpstr>
      <vt:lpstr>Round 5</vt:lpstr>
      <vt:lpstr>Round 5</vt:lpstr>
      <vt:lpstr>Maths Joke #8</vt:lpstr>
      <vt:lpstr>Round 4 Answers</vt:lpstr>
      <vt:lpstr>Round 4 Answers</vt:lpstr>
      <vt:lpstr>Round 4 Answers</vt:lpstr>
      <vt:lpstr>Round 4 Answers</vt:lpstr>
      <vt:lpstr>Round 4 Answers</vt:lpstr>
      <vt:lpstr>Round 4 Answers</vt:lpstr>
      <vt:lpstr>Round 4 Answers</vt:lpstr>
      <vt:lpstr>Maths Joke #9</vt:lpstr>
      <vt:lpstr>Round 6</vt:lpstr>
      <vt:lpstr>Round 6</vt:lpstr>
      <vt:lpstr>Round 6</vt:lpstr>
      <vt:lpstr>Round 6</vt:lpstr>
      <vt:lpstr>Round 6</vt:lpstr>
      <vt:lpstr>Round 6</vt:lpstr>
      <vt:lpstr>Round 6</vt:lpstr>
      <vt:lpstr>Maths Joke #10</vt:lpstr>
      <vt:lpstr>Round 5 Answers</vt:lpstr>
      <vt:lpstr>Round 5 Answers</vt:lpstr>
      <vt:lpstr>Round 5 Answers</vt:lpstr>
      <vt:lpstr>Round 5 Answers</vt:lpstr>
      <vt:lpstr>Round 5 Answers</vt:lpstr>
      <vt:lpstr>Round 5 Answers</vt:lpstr>
      <vt:lpstr>Round 5 Answers</vt:lpstr>
      <vt:lpstr>Maths Joke #11</vt:lpstr>
      <vt:lpstr>Round 7</vt:lpstr>
      <vt:lpstr>Round 7</vt:lpstr>
      <vt:lpstr>Round 7</vt:lpstr>
      <vt:lpstr>Round 7</vt:lpstr>
      <vt:lpstr>Round 7</vt:lpstr>
      <vt:lpstr>Round 7</vt:lpstr>
      <vt:lpstr>Round 7</vt:lpstr>
      <vt:lpstr>Maths Joke #12</vt:lpstr>
      <vt:lpstr>Round 6 Answers</vt:lpstr>
      <vt:lpstr>Round 6 Answers</vt:lpstr>
      <vt:lpstr>Round 6 Answers</vt:lpstr>
      <vt:lpstr>Round 6 Answers</vt:lpstr>
      <vt:lpstr>Round 6 Answers</vt:lpstr>
      <vt:lpstr>Round 6 Answers</vt:lpstr>
      <vt:lpstr>Round 6 Answers</vt:lpstr>
      <vt:lpstr>Maths Joke #13</vt:lpstr>
      <vt:lpstr>Round 8</vt:lpstr>
      <vt:lpstr>Round 8</vt:lpstr>
      <vt:lpstr>Round 8</vt:lpstr>
      <vt:lpstr>Round 8</vt:lpstr>
      <vt:lpstr>Round 8</vt:lpstr>
      <vt:lpstr>Round 8</vt:lpstr>
      <vt:lpstr>Round 8</vt:lpstr>
      <vt:lpstr>Maths Joke #14</vt:lpstr>
      <vt:lpstr>Round 7 Answers</vt:lpstr>
      <vt:lpstr>Round 7 Answers</vt:lpstr>
      <vt:lpstr>Round 7 Answers</vt:lpstr>
      <vt:lpstr>Round 7 Answers</vt:lpstr>
      <vt:lpstr>Round 7 Answers</vt:lpstr>
      <vt:lpstr>Round 7 Answers</vt:lpstr>
      <vt:lpstr>Round 7 Answers</vt:lpstr>
      <vt:lpstr>Maths Joke #15</vt:lpstr>
      <vt:lpstr>Round 8 Answers</vt:lpstr>
      <vt:lpstr>Round 8 Answers</vt:lpstr>
      <vt:lpstr>Round 8 Answers</vt:lpstr>
      <vt:lpstr>Round 8 Answers</vt:lpstr>
      <vt:lpstr>Round 8 Answers</vt:lpstr>
      <vt:lpstr>Round 8 Answers</vt:lpstr>
      <vt:lpstr>Round 8 Answers</vt:lpstr>
      <vt:lpstr>Maths Joke #16</vt:lpstr>
      <vt:lpstr>Tie Break Round</vt:lpstr>
      <vt:lpstr>Tie-Break Round</vt:lpstr>
      <vt:lpstr>Tie-Break Round</vt:lpstr>
      <vt:lpstr>Tie-Break Round</vt:lpstr>
      <vt:lpstr>Tie-Break Round</vt:lpstr>
      <vt:lpstr>Tie-Break Round</vt:lpstr>
      <vt:lpstr>Tie-Break Round</vt:lpstr>
      <vt:lpstr>Maths Joke #17</vt:lpstr>
      <vt:lpstr>Tie Break Answers</vt:lpstr>
      <vt:lpstr>Tie-Break Answers</vt:lpstr>
      <vt:lpstr>Tie-Break Answers</vt:lpstr>
      <vt:lpstr>Tie-Break Answers</vt:lpstr>
      <vt:lpstr>Tie-Break Answers</vt:lpstr>
      <vt:lpstr>Tie-Break Answers</vt:lpstr>
      <vt:lpstr>Tie-Break Answers</vt:lpstr>
      <vt:lpstr>Maths Joke #18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Week Table Quiz</dc:title>
  <dc:creator>Damien Quinn</dc:creator>
  <cp:keywords/>
  <cp:lastModifiedBy>Damien Quinn</cp:lastModifiedBy>
  <cp:revision>54</cp:revision>
  <dcterms:created xsi:type="dcterms:W3CDTF">2013-10-04T13:56:06Z</dcterms:created>
  <dcterms:modified xsi:type="dcterms:W3CDTF">2013-10-15T20:25:36Z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