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4" r:id="rId3"/>
    <p:sldId id="257" r:id="rId4"/>
    <p:sldId id="258" r:id="rId5"/>
    <p:sldId id="259" r:id="rId6"/>
    <p:sldId id="260" r:id="rId7"/>
    <p:sldId id="261" r:id="rId8"/>
    <p:sldId id="262" r:id="rId9"/>
    <p:sldId id="263"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194"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9A76DB06-743F-4C6C-8AC7-DB4FC54B3EF8}" type="datetimeFigureOut">
              <a:rPr lang="en-GB" smtClean="0"/>
              <a:pPr/>
              <a:t>05/09/2011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F129D9B-6222-4DED-B923-E2379552B9BB}"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A76DB06-743F-4C6C-8AC7-DB4FC54B3EF8}" type="datetimeFigureOut">
              <a:rPr lang="en-GB" smtClean="0"/>
              <a:pPr/>
              <a:t>05/09/2011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F129D9B-6222-4DED-B923-E2379552B9BB}"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A76DB06-743F-4C6C-8AC7-DB4FC54B3EF8}" type="datetimeFigureOut">
              <a:rPr lang="en-GB" smtClean="0"/>
              <a:pPr/>
              <a:t>05/09/2011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F129D9B-6222-4DED-B923-E2379552B9BB}"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A76DB06-743F-4C6C-8AC7-DB4FC54B3EF8}" type="datetimeFigureOut">
              <a:rPr lang="en-GB" smtClean="0"/>
              <a:pPr/>
              <a:t>05/09/2011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F129D9B-6222-4DED-B923-E2379552B9BB}"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A76DB06-743F-4C6C-8AC7-DB4FC54B3EF8}" type="datetimeFigureOut">
              <a:rPr lang="en-GB" smtClean="0"/>
              <a:pPr/>
              <a:t>05/09/2011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F129D9B-6222-4DED-B923-E2379552B9BB}"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9A76DB06-743F-4C6C-8AC7-DB4FC54B3EF8}" type="datetimeFigureOut">
              <a:rPr lang="en-GB" smtClean="0"/>
              <a:pPr/>
              <a:t>05/09/2011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F129D9B-6222-4DED-B923-E2379552B9BB}"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9A76DB06-743F-4C6C-8AC7-DB4FC54B3EF8}" type="datetimeFigureOut">
              <a:rPr lang="en-GB" smtClean="0"/>
              <a:pPr/>
              <a:t>05/09/2011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F129D9B-6222-4DED-B923-E2379552B9BB}"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9A76DB06-743F-4C6C-8AC7-DB4FC54B3EF8}" type="datetimeFigureOut">
              <a:rPr lang="en-GB" smtClean="0"/>
              <a:pPr/>
              <a:t>05/09/2011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F129D9B-6222-4DED-B923-E2379552B9BB}"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A76DB06-743F-4C6C-8AC7-DB4FC54B3EF8}" type="datetimeFigureOut">
              <a:rPr lang="en-GB" smtClean="0"/>
              <a:pPr/>
              <a:t>05/09/2011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F129D9B-6222-4DED-B923-E2379552B9BB}"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A76DB06-743F-4C6C-8AC7-DB4FC54B3EF8}" type="datetimeFigureOut">
              <a:rPr lang="en-GB" smtClean="0"/>
              <a:pPr/>
              <a:t>05/09/2011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F129D9B-6222-4DED-B923-E2379552B9BB}"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A76DB06-743F-4C6C-8AC7-DB4FC54B3EF8}" type="datetimeFigureOut">
              <a:rPr lang="en-GB" smtClean="0"/>
              <a:pPr/>
              <a:t>05/09/2011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F129D9B-6222-4DED-B923-E2379552B9BB}"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A76DB06-743F-4C6C-8AC7-DB4FC54B3EF8}" type="datetimeFigureOut">
              <a:rPr lang="en-GB" smtClean="0"/>
              <a:pPr/>
              <a:t>05/09/2011</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129D9B-6222-4DED-B923-E2379552B9BB}"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hyperlink" Target="http://en.wikipedia.org/wiki/Haka"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IE" dirty="0" smtClean="0"/>
              <a:t>The Maori culture of New Zealand</a:t>
            </a:r>
            <a:endParaRPr lang="en-GB" dirty="0"/>
          </a:p>
        </p:txBody>
      </p:sp>
      <p:sp>
        <p:nvSpPr>
          <p:cNvPr id="3" name="Subtitle 2"/>
          <p:cNvSpPr>
            <a:spLocks noGrp="1"/>
          </p:cNvSpPr>
          <p:nvPr>
            <p:ph type="subTitle" idx="1"/>
          </p:nvPr>
        </p:nvSpPr>
        <p:spPr>
          <a:xfrm>
            <a:off x="1371600" y="3573016"/>
            <a:ext cx="6400800" cy="2065784"/>
          </a:xfrm>
        </p:spPr>
        <p:txBody>
          <a:bodyPr/>
          <a:lstStyle/>
          <a:p>
            <a:endParaRPr lang="en-GB" dirty="0"/>
          </a:p>
        </p:txBody>
      </p:sp>
      <p:pic>
        <p:nvPicPr>
          <p:cNvPr id="4" name="Picture 3" descr="Maori.bmp"/>
          <p:cNvPicPr>
            <a:picLocks noChangeAspect="1"/>
          </p:cNvPicPr>
          <p:nvPr/>
        </p:nvPicPr>
        <p:blipFill>
          <a:blip r:embed="rId2" cstate="print"/>
          <a:stretch>
            <a:fillRect/>
          </a:stretch>
        </p:blipFill>
        <p:spPr>
          <a:xfrm>
            <a:off x="2843808" y="3429000"/>
            <a:ext cx="3384376" cy="1832048"/>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IE" dirty="0" smtClean="0"/>
              <a:t>Maori Location </a:t>
            </a:r>
            <a:endParaRPr lang="en-GB" dirty="0"/>
          </a:p>
        </p:txBody>
      </p:sp>
      <p:pic>
        <p:nvPicPr>
          <p:cNvPr id="4" name="Content Placeholder 3" descr="maori9.jpg"/>
          <p:cNvPicPr>
            <a:picLocks noGrp="1" noChangeAspect="1"/>
          </p:cNvPicPr>
          <p:nvPr>
            <p:ph idx="1"/>
          </p:nvPr>
        </p:nvPicPr>
        <p:blipFill>
          <a:blip r:embed="rId2" cstate="print"/>
          <a:stretch>
            <a:fillRect/>
          </a:stretch>
        </p:blipFill>
        <p:spPr>
          <a:xfrm>
            <a:off x="5076056" y="0"/>
            <a:ext cx="2390775" cy="1914525"/>
          </a:xfrm>
        </p:spPr>
      </p:pic>
      <p:pic>
        <p:nvPicPr>
          <p:cNvPr id="6" name="Picture 5" descr="maori9.jpg"/>
          <p:cNvPicPr>
            <a:picLocks noChangeAspect="1"/>
          </p:cNvPicPr>
          <p:nvPr/>
        </p:nvPicPr>
        <p:blipFill>
          <a:blip r:embed="rId3" cstate="print"/>
          <a:stretch>
            <a:fillRect/>
          </a:stretch>
        </p:blipFill>
        <p:spPr>
          <a:xfrm>
            <a:off x="1403648" y="2132856"/>
            <a:ext cx="2000250" cy="2286000"/>
          </a:xfrm>
          <a:prstGeom prst="rect">
            <a:avLst/>
          </a:prstGeom>
        </p:spPr>
      </p:pic>
      <p:pic>
        <p:nvPicPr>
          <p:cNvPr id="7" name="Picture 6" descr="maori10.jpg"/>
          <p:cNvPicPr>
            <a:picLocks noChangeAspect="1"/>
          </p:cNvPicPr>
          <p:nvPr/>
        </p:nvPicPr>
        <p:blipFill>
          <a:blip r:embed="rId4" cstate="print"/>
          <a:stretch>
            <a:fillRect/>
          </a:stretch>
        </p:blipFill>
        <p:spPr>
          <a:xfrm>
            <a:off x="3491880" y="1844824"/>
            <a:ext cx="4686300" cy="3888432"/>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Maori</a:t>
            </a:r>
            <a:endParaRPr lang="en-GB" dirty="0"/>
          </a:p>
        </p:txBody>
      </p:sp>
      <p:sp>
        <p:nvSpPr>
          <p:cNvPr id="3" name="Content Placeholder 2"/>
          <p:cNvSpPr>
            <a:spLocks noGrp="1"/>
          </p:cNvSpPr>
          <p:nvPr>
            <p:ph idx="1"/>
          </p:nvPr>
        </p:nvSpPr>
        <p:spPr/>
        <p:txBody>
          <a:bodyPr/>
          <a:lstStyle/>
          <a:p>
            <a:r>
              <a:rPr lang="en-IE" dirty="0" smtClean="0"/>
              <a:t>The Maori community are the indigenous Polynesian people of New Zealand</a:t>
            </a:r>
          </a:p>
          <a:p>
            <a:r>
              <a:rPr lang="en-IE" dirty="0" smtClean="0"/>
              <a:t>The Maori developed a unique  language, rich mythology, distinctive crafts and performing arts. All of which are based on Polynesian social customs.</a:t>
            </a:r>
            <a:endParaRPr lang="en-GB" dirty="0"/>
          </a:p>
        </p:txBody>
      </p:sp>
      <p:pic>
        <p:nvPicPr>
          <p:cNvPr id="4" name="Picture 3" descr="Maori2.jpg"/>
          <p:cNvPicPr>
            <a:picLocks noChangeAspect="1"/>
          </p:cNvPicPr>
          <p:nvPr/>
        </p:nvPicPr>
        <p:blipFill>
          <a:blip r:embed="rId2" cstate="print"/>
          <a:stretch>
            <a:fillRect/>
          </a:stretch>
        </p:blipFill>
        <p:spPr>
          <a:xfrm>
            <a:off x="4067944" y="4221088"/>
            <a:ext cx="2390775" cy="1914525"/>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IE" dirty="0" smtClean="0"/>
              <a:t>Maori </a:t>
            </a:r>
            <a:endParaRPr lang="en-GB" dirty="0"/>
          </a:p>
        </p:txBody>
      </p:sp>
      <p:sp>
        <p:nvSpPr>
          <p:cNvPr id="3" name="Content Placeholder 2"/>
          <p:cNvSpPr>
            <a:spLocks noGrp="1"/>
          </p:cNvSpPr>
          <p:nvPr>
            <p:ph idx="1"/>
          </p:nvPr>
        </p:nvSpPr>
        <p:spPr/>
        <p:txBody>
          <a:bodyPr>
            <a:normAutofit fontScale="92500"/>
          </a:bodyPr>
          <a:lstStyle/>
          <a:p>
            <a:r>
              <a:rPr lang="en-IE" dirty="0" smtClean="0"/>
              <a:t>The arrival of Europeans to New Zealand from the 17</a:t>
            </a:r>
            <a:r>
              <a:rPr lang="en-IE" baseline="30000" dirty="0" smtClean="0"/>
              <a:t>th</a:t>
            </a:r>
            <a:r>
              <a:rPr lang="en-IE" dirty="0" smtClean="0"/>
              <a:t> century onwards brought change to the Maori way of life. </a:t>
            </a:r>
          </a:p>
          <a:p>
            <a:r>
              <a:rPr lang="en-IE" dirty="0" smtClean="0"/>
              <a:t>The Treaty of Waitangi in 1840 meant the two cultures coexisted as part of a new British colony. </a:t>
            </a:r>
          </a:p>
          <a:p>
            <a:r>
              <a:rPr lang="en-IE" dirty="0" smtClean="0"/>
              <a:t>Social upheaval, decades of conflict and epidemics of disease too their toll on the Maori population but from 1960s onwards, a Maori </a:t>
            </a:r>
            <a:r>
              <a:rPr lang="en-IE" smtClean="0"/>
              <a:t>cultural revival </a:t>
            </a:r>
            <a:r>
              <a:rPr lang="en-IE" dirty="0" smtClean="0"/>
              <a:t>has been taking place.</a:t>
            </a:r>
            <a:endParaRPr lang="en-GB" dirty="0"/>
          </a:p>
        </p:txBody>
      </p:sp>
      <p:pic>
        <p:nvPicPr>
          <p:cNvPr id="4" name="Picture 3" descr="maori3.jpg"/>
          <p:cNvPicPr>
            <a:picLocks noChangeAspect="1"/>
          </p:cNvPicPr>
          <p:nvPr/>
        </p:nvPicPr>
        <p:blipFill>
          <a:blip r:embed="rId2" cstate="print"/>
          <a:stretch>
            <a:fillRect/>
          </a:stretch>
        </p:blipFill>
        <p:spPr>
          <a:xfrm>
            <a:off x="3707904" y="260648"/>
            <a:ext cx="3907135" cy="1296144"/>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Maori</a:t>
            </a:r>
            <a:endParaRPr lang="en-GB" dirty="0"/>
          </a:p>
        </p:txBody>
      </p:sp>
      <p:sp>
        <p:nvSpPr>
          <p:cNvPr id="3" name="Content Placeholder 2"/>
          <p:cNvSpPr>
            <a:spLocks noGrp="1"/>
          </p:cNvSpPr>
          <p:nvPr>
            <p:ph idx="1"/>
          </p:nvPr>
        </p:nvSpPr>
        <p:spPr/>
        <p:txBody>
          <a:bodyPr/>
          <a:lstStyle/>
          <a:p>
            <a:r>
              <a:rPr lang="en-IE" dirty="0" smtClean="0"/>
              <a:t>In 2010, there were an estimated 660,000 Maori in New Zealand, making up 15% of the national population. (Population of New Zealand is 4.4 million)</a:t>
            </a:r>
          </a:p>
          <a:p>
            <a:r>
              <a:rPr lang="en-IE" dirty="0" smtClean="0"/>
              <a:t>There are 100,000 Maori living in Australia. (Population of Australia is 22,697,577 million)</a:t>
            </a:r>
          </a:p>
          <a:p>
            <a:r>
              <a:rPr lang="en-IE" dirty="0" smtClean="0"/>
              <a:t>A Maori welcome &gt;&gt;&gt;&gt;&gt;&gt;&gt;&gt;&gt;</a:t>
            </a:r>
            <a:endParaRPr lang="en-GB" dirty="0"/>
          </a:p>
        </p:txBody>
      </p:sp>
      <p:pic>
        <p:nvPicPr>
          <p:cNvPr id="4" name="Picture 3" descr="maori4.jpg"/>
          <p:cNvPicPr>
            <a:picLocks noChangeAspect="1"/>
          </p:cNvPicPr>
          <p:nvPr/>
        </p:nvPicPr>
        <p:blipFill>
          <a:blip r:embed="rId2" cstate="print"/>
          <a:stretch>
            <a:fillRect/>
          </a:stretch>
        </p:blipFill>
        <p:spPr>
          <a:xfrm>
            <a:off x="5724128" y="4581128"/>
            <a:ext cx="2657475" cy="1440160"/>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Maori Language</a:t>
            </a:r>
            <a:endParaRPr lang="en-GB" dirty="0"/>
          </a:p>
        </p:txBody>
      </p:sp>
      <p:sp>
        <p:nvSpPr>
          <p:cNvPr id="3" name="Content Placeholder 2"/>
          <p:cNvSpPr>
            <a:spLocks noGrp="1"/>
          </p:cNvSpPr>
          <p:nvPr>
            <p:ph idx="1"/>
          </p:nvPr>
        </p:nvSpPr>
        <p:spPr/>
        <p:txBody>
          <a:bodyPr/>
          <a:lstStyle/>
          <a:p>
            <a:r>
              <a:rPr lang="en-IE" dirty="0" smtClean="0"/>
              <a:t>New Zealand has three official languages, English, Maori and New Zealand Sign Language. </a:t>
            </a:r>
          </a:p>
          <a:p>
            <a:r>
              <a:rPr lang="en-IE" dirty="0" smtClean="0"/>
              <a:t>Most Government departments &amp; agencies have bilingual names, e.g., the Dept of Internal Affairs is </a:t>
            </a:r>
            <a:r>
              <a:rPr lang="en-IE" i="1" dirty="0" smtClean="0"/>
              <a:t>Te </a:t>
            </a:r>
            <a:r>
              <a:rPr lang="en-IE" i="1" dirty="0" err="1" smtClean="0"/>
              <a:t>Tari</a:t>
            </a:r>
            <a:r>
              <a:rPr lang="en-IE" i="1" dirty="0" smtClean="0"/>
              <a:t> </a:t>
            </a:r>
            <a:r>
              <a:rPr lang="en-IE" i="1" dirty="0" err="1" smtClean="0"/>
              <a:t>Taiwhenua</a:t>
            </a:r>
            <a:r>
              <a:rPr lang="en-IE" i="1" dirty="0" smtClean="0"/>
              <a:t>.</a:t>
            </a:r>
          </a:p>
          <a:p>
            <a:r>
              <a:rPr lang="en-IE" dirty="0" smtClean="0"/>
              <a:t>An interpreter is in Parliament in case a MP wants to speak Maori.</a:t>
            </a:r>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Maori Language</a:t>
            </a:r>
            <a:endParaRPr lang="en-GB" dirty="0"/>
          </a:p>
        </p:txBody>
      </p:sp>
      <p:sp>
        <p:nvSpPr>
          <p:cNvPr id="3" name="Content Placeholder 2"/>
          <p:cNvSpPr>
            <a:spLocks noGrp="1"/>
          </p:cNvSpPr>
          <p:nvPr>
            <p:ph idx="1"/>
          </p:nvPr>
        </p:nvSpPr>
        <p:spPr/>
        <p:txBody>
          <a:bodyPr/>
          <a:lstStyle/>
          <a:p>
            <a:r>
              <a:rPr lang="en-IE" dirty="0" smtClean="0"/>
              <a:t>A 1994 ruling by the Privy Council in the UK held the New Zealand Government responsible under the Treaty of Waitangi (1840) to preserve the language. </a:t>
            </a:r>
          </a:p>
          <a:p>
            <a:r>
              <a:rPr lang="en-IE" dirty="0" smtClean="0"/>
              <a:t>There is a state funded Maori Television station (similar to TG4 in Ireland)</a:t>
            </a:r>
            <a:endParaRPr lang="en-GB"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Maori Language</a:t>
            </a:r>
            <a:endParaRPr lang="en-GB" dirty="0"/>
          </a:p>
        </p:txBody>
      </p:sp>
      <p:sp>
        <p:nvSpPr>
          <p:cNvPr id="3" name="Content Placeholder 2"/>
          <p:cNvSpPr>
            <a:spLocks noGrp="1"/>
          </p:cNvSpPr>
          <p:nvPr>
            <p:ph idx="1"/>
          </p:nvPr>
        </p:nvSpPr>
        <p:spPr/>
        <p:txBody>
          <a:bodyPr/>
          <a:lstStyle/>
          <a:p>
            <a:r>
              <a:rPr lang="en-GB" dirty="0" smtClean="0"/>
              <a:t>The modern </a:t>
            </a:r>
            <a:r>
              <a:rPr lang="en-GB" dirty="0" err="1" smtClean="0"/>
              <a:t>Māori</a:t>
            </a:r>
            <a:r>
              <a:rPr lang="en-GB" dirty="0" smtClean="0"/>
              <a:t> alphabet has 20 letters, two of which are digraphs: A Ā E Ē H I Ī K M N O Ō P R T U Ū W NG and WH</a:t>
            </a:r>
          </a:p>
          <a:p>
            <a:r>
              <a:rPr lang="en-GB" i="1" dirty="0" err="1" smtClean="0"/>
              <a:t>ata</a:t>
            </a:r>
            <a:r>
              <a:rPr lang="en-GB" dirty="0" smtClean="0"/>
              <a:t> 'morning', </a:t>
            </a:r>
            <a:r>
              <a:rPr lang="en-GB" i="1" dirty="0" err="1" smtClean="0"/>
              <a:t>āta</a:t>
            </a:r>
            <a:r>
              <a:rPr lang="en-GB" dirty="0" smtClean="0"/>
              <a:t> 'carefully'</a:t>
            </a:r>
          </a:p>
          <a:p>
            <a:r>
              <a:rPr lang="en-GB" i="1" dirty="0" err="1" smtClean="0"/>
              <a:t>mana</a:t>
            </a:r>
            <a:r>
              <a:rPr lang="en-GB" dirty="0" smtClean="0"/>
              <a:t> 'prestige', </a:t>
            </a:r>
            <a:r>
              <a:rPr lang="en-GB" i="1" dirty="0" err="1" smtClean="0"/>
              <a:t>māna</a:t>
            </a:r>
            <a:r>
              <a:rPr lang="en-GB" dirty="0" smtClean="0"/>
              <a:t> 'for him/her'</a:t>
            </a:r>
          </a:p>
          <a:p>
            <a:r>
              <a:rPr lang="en-GB" i="1" dirty="0" err="1" smtClean="0"/>
              <a:t>manu</a:t>
            </a:r>
            <a:r>
              <a:rPr lang="en-GB" dirty="0" smtClean="0"/>
              <a:t> 'bird', </a:t>
            </a:r>
            <a:r>
              <a:rPr lang="en-GB" i="1" dirty="0" err="1" smtClean="0"/>
              <a:t>mānu</a:t>
            </a:r>
            <a:r>
              <a:rPr lang="en-GB" dirty="0" smtClean="0"/>
              <a:t> 'to float'</a:t>
            </a:r>
          </a:p>
          <a:p>
            <a:r>
              <a:rPr lang="en-GB" i="1" dirty="0" smtClean="0"/>
              <a:t>o</a:t>
            </a:r>
            <a:r>
              <a:rPr lang="en-GB" dirty="0" smtClean="0"/>
              <a:t> 'of', </a:t>
            </a:r>
            <a:r>
              <a:rPr lang="en-GB" i="1" dirty="0" smtClean="0"/>
              <a:t>ō</a:t>
            </a:r>
            <a:r>
              <a:rPr lang="en-GB" dirty="0" smtClean="0"/>
              <a:t> 'provisions for a journey'</a:t>
            </a:r>
          </a:p>
          <a:p>
            <a:r>
              <a:rPr lang="en-GB" i="1" dirty="0" err="1" smtClean="0"/>
              <a:t>wahine</a:t>
            </a:r>
            <a:r>
              <a:rPr lang="en-GB" dirty="0" smtClean="0"/>
              <a:t> 'woman', </a:t>
            </a:r>
            <a:r>
              <a:rPr lang="en-GB" i="1" dirty="0" err="1" smtClean="0"/>
              <a:t>wāhine</a:t>
            </a:r>
            <a:r>
              <a:rPr lang="en-GB" dirty="0" smtClean="0"/>
              <a:t> 'women'</a:t>
            </a:r>
          </a:p>
          <a:p>
            <a:endParaRPr lang="en-GB"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sp>
        <p:nvSpPr>
          <p:cNvPr id="3" name="Content Placeholder 2"/>
          <p:cNvSpPr>
            <a:spLocks noGrp="1"/>
          </p:cNvSpPr>
          <p:nvPr>
            <p:ph idx="1"/>
          </p:nvPr>
        </p:nvSpPr>
        <p:spPr>
          <a:xfrm>
            <a:off x="457200" y="1556792"/>
            <a:ext cx="8229600" cy="4569371"/>
          </a:xfrm>
        </p:spPr>
        <p:txBody>
          <a:bodyPr>
            <a:normAutofit fontScale="92500" lnSpcReduction="10000"/>
          </a:bodyPr>
          <a:lstStyle/>
          <a:p>
            <a:r>
              <a:rPr lang="en-GB" dirty="0" smtClean="0"/>
              <a:t>The </a:t>
            </a:r>
            <a:r>
              <a:rPr lang="en-GB" b="1" dirty="0" err="1" smtClean="0">
                <a:hlinkClick r:id="rId2" action="ppaction://hlinkfile" tooltip="Haka"/>
              </a:rPr>
              <a:t>Haka</a:t>
            </a:r>
            <a:r>
              <a:rPr lang="en-GB" dirty="0" smtClean="0"/>
              <a:t> is a traditional Maori war dance from New Zealand. There are thousands of </a:t>
            </a:r>
            <a:r>
              <a:rPr lang="en-GB" dirty="0" err="1" smtClean="0"/>
              <a:t>Haka</a:t>
            </a:r>
            <a:r>
              <a:rPr lang="en-GB" dirty="0" smtClean="0"/>
              <a:t> that are performed by various tribes and cultural groups throughout New Zealand. The best known </a:t>
            </a:r>
            <a:r>
              <a:rPr lang="en-GB" dirty="0" err="1" smtClean="0"/>
              <a:t>Haka</a:t>
            </a:r>
            <a:r>
              <a:rPr lang="en-GB" dirty="0" smtClean="0"/>
              <a:t> of them all is called "KA MATE". It has been performed by countless New Zealand teams both locally and internationally. It is normally performed immediately prior to the event that is to take place: e.g. sports matches, conferences, VIP functions, </a:t>
            </a:r>
            <a:r>
              <a:rPr lang="en-GB" dirty="0" err="1" smtClean="0"/>
              <a:t>hui</a:t>
            </a:r>
            <a:r>
              <a:rPr lang="en-GB" dirty="0" smtClean="0"/>
              <a:t>, etc</a:t>
            </a:r>
          </a:p>
          <a:p>
            <a:endParaRPr lang="en-GB" dirty="0"/>
          </a:p>
        </p:txBody>
      </p:sp>
      <p:pic>
        <p:nvPicPr>
          <p:cNvPr id="4" name="Picture 3" descr="maori7.jpg"/>
          <p:cNvPicPr>
            <a:picLocks noChangeAspect="1"/>
          </p:cNvPicPr>
          <p:nvPr/>
        </p:nvPicPr>
        <p:blipFill>
          <a:blip r:embed="rId3" cstate="print"/>
          <a:stretch>
            <a:fillRect/>
          </a:stretch>
        </p:blipFill>
        <p:spPr>
          <a:xfrm>
            <a:off x="1691680" y="332656"/>
            <a:ext cx="5688632" cy="1152128"/>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TotalTime>
  <Words>426</Words>
  <Application>Microsoft Office PowerPoint</Application>
  <PresentationFormat>On-screen Show (4:3)</PresentationFormat>
  <Paragraphs>28</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The Maori culture of New Zealand</vt:lpstr>
      <vt:lpstr>Maori Location </vt:lpstr>
      <vt:lpstr>Maori</vt:lpstr>
      <vt:lpstr>Maori </vt:lpstr>
      <vt:lpstr>Maori</vt:lpstr>
      <vt:lpstr>Maori Language</vt:lpstr>
      <vt:lpstr>Maori Language</vt:lpstr>
      <vt:lpstr>Maori Language</vt:lpstr>
      <vt:lpstr>Slide 9</vt:lpstr>
    </vt:vector>
  </TitlesOfParts>
  <Company>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Maori culture of New Zealand</dc:title>
  <dc:creator> </dc:creator>
  <cp:lastModifiedBy> </cp:lastModifiedBy>
  <cp:revision>14</cp:revision>
  <dcterms:created xsi:type="dcterms:W3CDTF">2011-09-04T14:37:00Z</dcterms:created>
  <dcterms:modified xsi:type="dcterms:W3CDTF">2011-09-05T16:50:49Z</dcterms:modified>
</cp:coreProperties>
</file>