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81" r:id="rId24"/>
    <p:sldId id="280" r:id="rId25"/>
    <p:sldId id="277" r:id="rId26"/>
    <p:sldId id="279" r:id="rId27"/>
    <p:sldId id="278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294415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800898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62633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4253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25226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08622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66040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06589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33857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62409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57600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4CE1-F3CD-4E37-A44B-47B05A7C21F5}" type="datetimeFigureOut">
              <a:rPr lang="en-IE" smtClean="0"/>
              <a:t>15/08/2011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FAAD-4290-416A-9C22-E382ED84C8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68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96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Produced by</a:t>
            </a:r>
          </a:p>
          <a:p>
            <a:pPr algn="ctr"/>
            <a:r>
              <a:rPr lang="en-IE" sz="6000" b="1" dirty="0" err="1" smtClean="0">
                <a:solidFill>
                  <a:schemeClr val="bg1"/>
                </a:solidFill>
              </a:rPr>
              <a:t>Seomra</a:t>
            </a:r>
            <a:r>
              <a:rPr lang="en-IE" sz="6000" b="1" dirty="0" smtClean="0">
                <a:solidFill>
                  <a:schemeClr val="bg1"/>
                </a:solidFill>
              </a:rPr>
              <a:t> </a:t>
            </a:r>
            <a:r>
              <a:rPr lang="en-IE" sz="6000" b="1" dirty="0" err="1" smtClean="0">
                <a:solidFill>
                  <a:schemeClr val="bg1"/>
                </a:solidFill>
              </a:rPr>
              <a:t>Ranga</a:t>
            </a:r>
            <a:endParaRPr lang="en-IE" sz="6000" b="1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www.seomraranga.com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Digitised from an old filmstrip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77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99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306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</Words>
  <Application>Microsoft Office PowerPoint</Application>
  <PresentationFormat>On-screen Show (4:3)</PresentationFormat>
  <Paragraphs>57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2</cp:revision>
  <dcterms:created xsi:type="dcterms:W3CDTF">2011-08-15T15:03:48Z</dcterms:created>
  <dcterms:modified xsi:type="dcterms:W3CDTF">2011-08-15T15:18:22Z</dcterms:modified>
</cp:coreProperties>
</file>