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A98C-4972-4B2A-B51B-BDD809FC855E}" type="datetimeFigureOut">
              <a:rPr lang="en-IE" smtClean="0"/>
              <a:t>14/08/2011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1256-19B2-417A-8B24-AC610AE38C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763969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A98C-4972-4B2A-B51B-BDD809FC855E}" type="datetimeFigureOut">
              <a:rPr lang="en-IE" smtClean="0"/>
              <a:t>14/08/2011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1256-19B2-417A-8B24-AC610AE38C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6832659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A98C-4972-4B2A-B51B-BDD809FC855E}" type="datetimeFigureOut">
              <a:rPr lang="en-IE" smtClean="0"/>
              <a:t>14/08/2011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1256-19B2-417A-8B24-AC610AE38C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8290452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A98C-4972-4B2A-B51B-BDD809FC855E}" type="datetimeFigureOut">
              <a:rPr lang="en-IE" smtClean="0"/>
              <a:t>14/08/2011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1256-19B2-417A-8B24-AC610AE38C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272835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A98C-4972-4B2A-B51B-BDD809FC855E}" type="datetimeFigureOut">
              <a:rPr lang="en-IE" smtClean="0"/>
              <a:t>14/08/2011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1256-19B2-417A-8B24-AC610AE38C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626225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A98C-4972-4B2A-B51B-BDD809FC855E}" type="datetimeFigureOut">
              <a:rPr lang="en-IE" smtClean="0"/>
              <a:t>14/08/2011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1256-19B2-417A-8B24-AC610AE38C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826916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A98C-4972-4B2A-B51B-BDD809FC855E}" type="datetimeFigureOut">
              <a:rPr lang="en-IE" smtClean="0"/>
              <a:t>14/08/2011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1256-19B2-417A-8B24-AC610AE38C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7226949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A98C-4972-4B2A-B51B-BDD809FC855E}" type="datetimeFigureOut">
              <a:rPr lang="en-IE" smtClean="0"/>
              <a:t>14/08/2011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1256-19B2-417A-8B24-AC610AE38C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544803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A98C-4972-4B2A-B51B-BDD809FC855E}" type="datetimeFigureOut">
              <a:rPr lang="en-IE" smtClean="0"/>
              <a:t>14/08/2011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1256-19B2-417A-8B24-AC610AE38C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0294901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A98C-4972-4B2A-B51B-BDD809FC855E}" type="datetimeFigureOut">
              <a:rPr lang="en-IE" smtClean="0"/>
              <a:t>14/08/2011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1256-19B2-417A-8B24-AC610AE38C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6679839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A98C-4972-4B2A-B51B-BDD809FC855E}" type="datetimeFigureOut">
              <a:rPr lang="en-IE" smtClean="0"/>
              <a:t>14/08/2011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1256-19B2-417A-8B24-AC610AE38C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2003018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5A98C-4972-4B2A-B51B-BDD809FC855E}" type="datetimeFigureOut">
              <a:rPr lang="en-IE" smtClean="0"/>
              <a:t>14/08/2011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51256-19B2-417A-8B24-AC610AE38C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785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4881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420888"/>
            <a:ext cx="5976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Produced by</a:t>
            </a:r>
          </a:p>
          <a:p>
            <a:pPr algn="ctr"/>
            <a:r>
              <a:rPr lang="en-IE" sz="6000" b="1" dirty="0" err="1" smtClean="0">
                <a:solidFill>
                  <a:schemeClr val="bg1"/>
                </a:solidFill>
              </a:rPr>
              <a:t>Seomra</a:t>
            </a:r>
            <a:r>
              <a:rPr lang="en-IE" sz="6000" b="1" dirty="0" smtClean="0">
                <a:solidFill>
                  <a:schemeClr val="bg1"/>
                </a:solidFill>
              </a:rPr>
              <a:t> </a:t>
            </a:r>
            <a:r>
              <a:rPr lang="en-IE" sz="6000" b="1" dirty="0" err="1" smtClean="0">
                <a:solidFill>
                  <a:schemeClr val="bg1"/>
                </a:solidFill>
              </a:rPr>
              <a:t>Ranga</a:t>
            </a:r>
            <a:endParaRPr lang="en-IE" sz="6000" b="1" dirty="0" smtClean="0">
              <a:solidFill>
                <a:schemeClr val="bg1"/>
              </a:solidFill>
            </a:endParaRPr>
          </a:p>
          <a:p>
            <a:pPr algn="ctr"/>
            <a:endParaRPr lang="en-IE" b="1" dirty="0">
              <a:solidFill>
                <a:schemeClr val="bg1"/>
              </a:solidFill>
            </a:endParaRPr>
          </a:p>
          <a:p>
            <a:pPr algn="ctr"/>
            <a:r>
              <a:rPr lang="en-IE" sz="2800" b="1" dirty="0" smtClean="0">
                <a:solidFill>
                  <a:schemeClr val="bg1"/>
                </a:solidFill>
              </a:rPr>
              <a:t>www.seomraranga.com</a:t>
            </a:r>
          </a:p>
          <a:p>
            <a:pPr algn="ctr"/>
            <a:endParaRPr lang="en-IE" dirty="0" smtClean="0">
              <a:solidFill>
                <a:schemeClr val="bg1"/>
              </a:solidFill>
            </a:endParaRPr>
          </a:p>
          <a:p>
            <a:pPr algn="ctr"/>
            <a:r>
              <a:rPr lang="en-IE" dirty="0" smtClean="0">
                <a:solidFill>
                  <a:schemeClr val="bg1"/>
                </a:solidFill>
              </a:rPr>
              <a:t>Digitised from an old filmstrip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8113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202829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</Words>
  <Application>Microsoft Office PowerPoint</Application>
  <PresentationFormat>On-screen Show (4:3)</PresentationFormat>
  <Paragraphs>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</dc:creator>
  <cp:lastModifiedBy>Damien</cp:lastModifiedBy>
  <cp:revision>3</cp:revision>
  <dcterms:created xsi:type="dcterms:W3CDTF">2011-08-14T12:18:40Z</dcterms:created>
  <dcterms:modified xsi:type="dcterms:W3CDTF">2011-08-14T12:29:29Z</dcterms:modified>
</cp:coreProperties>
</file>