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8" r:id="rId26"/>
    <p:sldId id="279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461-5D31-49F6-A342-ABBC252E4F7F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49E-C8A5-4CBD-822E-F97D90DB52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548091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461-5D31-49F6-A342-ABBC252E4F7F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49E-C8A5-4CBD-822E-F97D90DB52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969733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461-5D31-49F6-A342-ABBC252E4F7F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49E-C8A5-4CBD-822E-F97D90DB52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27809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461-5D31-49F6-A342-ABBC252E4F7F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49E-C8A5-4CBD-822E-F97D90DB52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988019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461-5D31-49F6-A342-ABBC252E4F7F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49E-C8A5-4CBD-822E-F97D90DB52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819464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461-5D31-49F6-A342-ABBC252E4F7F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49E-C8A5-4CBD-822E-F97D90DB52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545429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461-5D31-49F6-A342-ABBC252E4F7F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49E-C8A5-4CBD-822E-F97D90DB52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9245107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461-5D31-49F6-A342-ABBC252E4F7F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49E-C8A5-4CBD-822E-F97D90DB52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213181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461-5D31-49F6-A342-ABBC252E4F7F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49E-C8A5-4CBD-822E-F97D90DB52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3522989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461-5D31-49F6-A342-ABBC252E4F7F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49E-C8A5-4CBD-822E-F97D90DB52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400966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4461-5D31-49F6-A342-ABBC252E4F7F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F549E-C8A5-4CBD-822E-F97D90DB52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529596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04461-5D31-49F6-A342-ABBC252E4F7F}" type="datetimeFigureOut">
              <a:rPr lang="en-IE" smtClean="0"/>
              <a:t>13/08/2011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F549E-C8A5-4CBD-822E-F97D90DB52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7448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7153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88484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420888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Produced by</a:t>
            </a:r>
          </a:p>
          <a:p>
            <a:pPr algn="ctr"/>
            <a:r>
              <a:rPr lang="en-IE" sz="6000" b="1" dirty="0" err="1" smtClean="0">
                <a:solidFill>
                  <a:schemeClr val="bg1"/>
                </a:solidFill>
              </a:rPr>
              <a:t>Seomra</a:t>
            </a:r>
            <a:r>
              <a:rPr lang="en-IE" sz="6000" b="1" dirty="0" smtClean="0">
                <a:solidFill>
                  <a:schemeClr val="bg1"/>
                </a:solidFill>
              </a:rPr>
              <a:t> </a:t>
            </a:r>
            <a:r>
              <a:rPr lang="en-IE" sz="6000" b="1" dirty="0" err="1" smtClean="0">
                <a:solidFill>
                  <a:schemeClr val="bg1"/>
                </a:solidFill>
              </a:rPr>
              <a:t>Ranga</a:t>
            </a:r>
            <a:endParaRPr lang="en-IE" sz="6000" b="1" dirty="0" smtClean="0">
              <a:solidFill>
                <a:schemeClr val="bg1"/>
              </a:solidFill>
            </a:endParaRPr>
          </a:p>
          <a:p>
            <a:pPr algn="ctr"/>
            <a:endParaRPr lang="en-IE" b="1" dirty="0">
              <a:solidFill>
                <a:schemeClr val="bg1"/>
              </a:solidFill>
            </a:endParaRPr>
          </a:p>
          <a:p>
            <a:pPr algn="ctr"/>
            <a:r>
              <a:rPr lang="en-IE" sz="2800" b="1" dirty="0" smtClean="0">
                <a:solidFill>
                  <a:schemeClr val="bg1"/>
                </a:solidFill>
              </a:rPr>
              <a:t>www.seomraranga.com</a:t>
            </a:r>
          </a:p>
          <a:p>
            <a:pPr algn="ctr"/>
            <a:endParaRPr lang="en-IE" dirty="0" smtClean="0">
              <a:solidFill>
                <a:schemeClr val="bg1"/>
              </a:solidFill>
            </a:endParaRPr>
          </a:p>
          <a:p>
            <a:pPr algn="ctr"/>
            <a:r>
              <a:rPr lang="en-IE" dirty="0" smtClean="0">
                <a:solidFill>
                  <a:schemeClr val="bg1"/>
                </a:solidFill>
              </a:rPr>
              <a:t>Digitised from an old filmstrip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957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516097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381328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1200" b="1" dirty="0" smtClean="0">
                <a:solidFill>
                  <a:srgbClr val="00B050"/>
                </a:solidFill>
              </a:rPr>
              <a:t>www.seomraranga.com</a:t>
            </a:r>
            <a:endParaRPr lang="en-I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4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</Words>
  <Application>Microsoft Office PowerPoint</Application>
  <PresentationFormat>On-screen Show (4:3)</PresentationFormat>
  <Paragraphs>35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</dc:creator>
  <cp:lastModifiedBy>Damien</cp:lastModifiedBy>
  <cp:revision>4</cp:revision>
  <dcterms:created xsi:type="dcterms:W3CDTF">2011-08-13T17:24:04Z</dcterms:created>
  <dcterms:modified xsi:type="dcterms:W3CDTF">2011-08-13T17:38:17Z</dcterms:modified>
</cp:coreProperties>
</file>