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C32-C644-49A4-B7AA-62D43F686B04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008-A992-48C2-87F1-FA0FEF1B05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214820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C32-C644-49A4-B7AA-62D43F686B04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008-A992-48C2-87F1-FA0FEF1B05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945969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C32-C644-49A4-B7AA-62D43F686B04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008-A992-48C2-87F1-FA0FEF1B05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618395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C32-C644-49A4-B7AA-62D43F686B04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008-A992-48C2-87F1-FA0FEF1B05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97915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C32-C644-49A4-B7AA-62D43F686B04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008-A992-48C2-87F1-FA0FEF1B05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692745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C32-C644-49A4-B7AA-62D43F686B04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008-A992-48C2-87F1-FA0FEF1B05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55397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C32-C644-49A4-B7AA-62D43F686B04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008-A992-48C2-87F1-FA0FEF1B05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504317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C32-C644-49A4-B7AA-62D43F686B04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008-A992-48C2-87F1-FA0FEF1B05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145811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C32-C644-49A4-B7AA-62D43F686B04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008-A992-48C2-87F1-FA0FEF1B05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067803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C32-C644-49A4-B7AA-62D43F686B04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008-A992-48C2-87F1-FA0FEF1B05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216779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3C32-C644-49A4-B7AA-62D43F686B04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E008-A992-48C2-87F1-FA0FEF1B05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864256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3C32-C644-49A4-B7AA-62D43F686B04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E008-A992-48C2-87F1-FA0FEF1B05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227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9012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399369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45" y="6505211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420888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Produced by</a:t>
            </a:r>
          </a:p>
          <a:p>
            <a:pPr algn="ctr"/>
            <a:r>
              <a:rPr lang="en-IE" sz="6000" b="1" dirty="0" err="1" smtClean="0">
                <a:solidFill>
                  <a:schemeClr val="bg1"/>
                </a:solidFill>
              </a:rPr>
              <a:t>Seomra</a:t>
            </a:r>
            <a:r>
              <a:rPr lang="en-IE" sz="6000" b="1" dirty="0" smtClean="0">
                <a:solidFill>
                  <a:schemeClr val="bg1"/>
                </a:solidFill>
              </a:rPr>
              <a:t> </a:t>
            </a:r>
            <a:r>
              <a:rPr lang="en-IE" sz="6000" b="1" dirty="0" err="1" smtClean="0">
                <a:solidFill>
                  <a:schemeClr val="bg1"/>
                </a:solidFill>
              </a:rPr>
              <a:t>Ranga</a:t>
            </a:r>
            <a:endParaRPr lang="en-IE" sz="6000" b="1" dirty="0" smtClean="0">
              <a:solidFill>
                <a:schemeClr val="bg1"/>
              </a:solidFill>
            </a:endParaRPr>
          </a:p>
          <a:p>
            <a:pPr algn="ctr"/>
            <a:endParaRPr lang="en-IE" b="1" dirty="0">
              <a:solidFill>
                <a:schemeClr val="bg1"/>
              </a:solidFill>
            </a:endParaRPr>
          </a:p>
          <a:p>
            <a:pPr algn="ctr"/>
            <a:r>
              <a:rPr lang="en-IE" sz="2800" b="1" dirty="0" smtClean="0">
                <a:solidFill>
                  <a:schemeClr val="bg1"/>
                </a:solidFill>
              </a:rPr>
              <a:t>www.seomraranga.com</a:t>
            </a:r>
          </a:p>
          <a:p>
            <a:pPr algn="ctr"/>
            <a:endParaRPr lang="en-IE" dirty="0" smtClean="0">
              <a:solidFill>
                <a:schemeClr val="bg1"/>
              </a:solidFill>
            </a:endParaRPr>
          </a:p>
          <a:p>
            <a:pPr algn="ctr"/>
            <a:r>
              <a:rPr lang="en-IE" dirty="0" smtClean="0">
                <a:solidFill>
                  <a:schemeClr val="bg1"/>
                </a:solidFill>
              </a:rPr>
              <a:t>Digitised from an old filmstrip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08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33" y="6505211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27" y="6519827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96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962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6421141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333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42</Words>
  <Application>Microsoft Office PowerPoint</Application>
  <PresentationFormat>On-screen Show (4:3)</PresentationFormat>
  <Paragraphs>38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3</cp:revision>
  <dcterms:created xsi:type="dcterms:W3CDTF">2011-08-13T17:38:24Z</dcterms:created>
  <dcterms:modified xsi:type="dcterms:W3CDTF">2011-08-13T17:52:49Z</dcterms:modified>
</cp:coreProperties>
</file>