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1" r:id="rId24"/>
    <p:sldId id="277" r:id="rId25"/>
    <p:sldId id="280" r:id="rId26"/>
    <p:sldId id="279" r:id="rId27"/>
    <p:sldId id="278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4554699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7170927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193850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96047559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4075515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355470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4895864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9808334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3120673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5882002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5989456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80E87-9D2B-4FCB-BD7E-7850D387B112}" type="datetimeFigureOut">
              <a:rPr lang="en-IE" smtClean="0"/>
              <a:t>15/08/2011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787FD-7745-4E95-80AC-590079C0EB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867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2047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smtClean="0">
                <a:solidFill>
                  <a:srgbClr val="00B050"/>
                </a:solidFill>
              </a:rPr>
              <a:t>www.seomraranga.com</a:t>
            </a:r>
            <a:r>
              <a:rPr lang="en-IE" sz="1200" b="1" dirty="0" smtClean="0">
                <a:solidFill>
                  <a:srgbClr val="00B050"/>
                </a:solidFill>
              </a:rPr>
              <a:t> 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420888"/>
            <a:ext cx="59766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chemeClr val="bg1"/>
                </a:solidFill>
              </a:rPr>
              <a:t>Produced by</a:t>
            </a:r>
          </a:p>
          <a:p>
            <a:pPr algn="ctr"/>
            <a:r>
              <a:rPr lang="en-IE" sz="6000" b="1" dirty="0" err="1" smtClean="0">
                <a:solidFill>
                  <a:schemeClr val="bg1"/>
                </a:solidFill>
              </a:rPr>
              <a:t>Seomra</a:t>
            </a:r>
            <a:r>
              <a:rPr lang="en-IE" sz="6000" b="1" dirty="0" smtClean="0">
                <a:solidFill>
                  <a:schemeClr val="bg1"/>
                </a:solidFill>
              </a:rPr>
              <a:t> </a:t>
            </a:r>
            <a:r>
              <a:rPr lang="en-IE" sz="6000" b="1" dirty="0" err="1" smtClean="0">
                <a:solidFill>
                  <a:schemeClr val="bg1"/>
                </a:solidFill>
              </a:rPr>
              <a:t>Ranga</a:t>
            </a:r>
            <a:endParaRPr lang="en-IE" sz="6000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r>
              <a:rPr lang="en-IE" sz="2800" b="1" dirty="0" smtClean="0">
                <a:solidFill>
                  <a:schemeClr val="bg1"/>
                </a:solidFill>
              </a:rPr>
              <a:t>www.seomraranga.com</a:t>
            </a:r>
          </a:p>
          <a:p>
            <a:pPr algn="ctr"/>
            <a:endParaRPr lang="en-IE" dirty="0" smtClean="0">
              <a:solidFill>
                <a:schemeClr val="bg1"/>
              </a:solidFill>
            </a:endParaRPr>
          </a:p>
          <a:p>
            <a:pPr algn="ctr"/>
            <a:r>
              <a:rPr lang="en-IE" dirty="0" smtClean="0">
                <a:solidFill>
                  <a:schemeClr val="bg1"/>
                </a:solidFill>
              </a:rPr>
              <a:t>Digitised from an old filmstrip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5243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69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44</Words>
  <Application>Microsoft Office PowerPoint</Application>
  <PresentationFormat>On-screen Show (4:3)</PresentationFormat>
  <Paragraphs>40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3</cp:revision>
  <dcterms:created xsi:type="dcterms:W3CDTF">2011-08-15T14:12:31Z</dcterms:created>
  <dcterms:modified xsi:type="dcterms:W3CDTF">2011-08-15T14:57:17Z</dcterms:modified>
</cp:coreProperties>
</file>