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2" r:id="rId13"/>
    <p:sldId id="272" r:id="rId14"/>
    <p:sldId id="270" r:id="rId15"/>
    <p:sldId id="260" r:id="rId16"/>
    <p:sldId id="273" r:id="rId17"/>
    <p:sldId id="275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F0207-12A2-4C7D-92ED-62093AED52A9}" type="datetimeFigureOut">
              <a:rPr lang="en-IE" smtClean="0"/>
              <a:pPr/>
              <a:t>03/03/2014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AA7A-D8C4-46EB-BB51-1D639B91D71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7772400" cy="2115666"/>
          </a:xfrm>
        </p:spPr>
        <p:txBody>
          <a:bodyPr>
            <a:normAutofit/>
          </a:bodyPr>
          <a:lstStyle/>
          <a:p>
            <a:r>
              <a:rPr lang="en-IE" sz="6000" b="1" dirty="0" smtClean="0">
                <a:latin typeface="Comic Sans MS" pitchFamily="66" charset="0"/>
              </a:rPr>
              <a:t>Ag </a:t>
            </a:r>
            <a:r>
              <a:rPr lang="en-IE" sz="6000" b="1" dirty="0" err="1">
                <a:latin typeface="Comic Sans MS" pitchFamily="66" charset="0"/>
              </a:rPr>
              <a:t>D</a:t>
            </a:r>
            <a:r>
              <a:rPr lang="en-IE" sz="6000" b="1" dirty="0" err="1" smtClean="0">
                <a:latin typeface="Comic Sans MS" pitchFamily="66" charset="0"/>
              </a:rPr>
              <a:t>éanamh</a:t>
            </a:r>
            <a:r>
              <a:rPr lang="en-IE" sz="6000" b="1" dirty="0" smtClean="0">
                <a:latin typeface="Comic Sans MS" pitchFamily="66" charset="0"/>
              </a:rPr>
              <a:t> </a:t>
            </a:r>
            <a:r>
              <a:rPr lang="en-IE" sz="6000" b="1" dirty="0" err="1">
                <a:latin typeface="Comic Sans MS" pitchFamily="66" charset="0"/>
              </a:rPr>
              <a:t>P</a:t>
            </a:r>
            <a:r>
              <a:rPr lang="en-IE" sz="6000" b="1" dirty="0" err="1" smtClean="0">
                <a:latin typeface="Comic Sans MS" pitchFamily="66" charset="0"/>
              </a:rPr>
              <a:t>ancóga</a:t>
            </a:r>
            <a:endParaRPr lang="en-IE" sz="60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6400800" cy="1752600"/>
          </a:xfrm>
        </p:spPr>
        <p:txBody>
          <a:bodyPr/>
          <a:lstStyle/>
          <a:p>
            <a:r>
              <a:rPr lang="en-IE" dirty="0" err="1">
                <a:latin typeface="Comic Sans MS" pitchFamily="66" charset="0"/>
              </a:rPr>
              <a:t>Máirt</a:t>
            </a:r>
            <a:r>
              <a:rPr lang="en-IE" dirty="0">
                <a:latin typeface="Comic Sans MS" pitchFamily="66" charset="0"/>
              </a:rPr>
              <a:t> na </a:t>
            </a:r>
            <a:r>
              <a:rPr lang="en-IE" dirty="0" err="1">
                <a:latin typeface="Comic Sans MS" pitchFamily="66" charset="0"/>
              </a:rPr>
              <a:t>hInide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SEhUUEhQWFhQXFx0YGRgWFxcWFxYdFRQYGBgYGRgYHSggHBolHBcUITEhJikrLi4uFx8zODMsNygtLisBCgoKDg0OGxAQGywkICQsLCwsLCwsLCwsLCwsLCwsLCwsLCwsLCwsLCwsLCwsLCwsLCwsLCwsLCwsLCwsLCwsLP/AABEIALAA4gMBIgACEQEDEQH/xAAcAAACAgMBAQAAAAAAAAAAAAAFBgMEAAIHAQj/xAA8EAABAgQEAwYDBwMEAwEAAAABAhEAAwQhBRIxQQZRYRMicYGRoTJCsQcUI8HR4fBSYvEVM4LSFkNyJf/EABoBAAIDAQEAAAAAAAAAAAAAAAIDAQQFAAb/xAAtEQACAgEEAQMEAgAHAAAAAAABAgADEQQSITETMkFRBRQiYUKBFSNxkaGx4f/aAAwDAQACEQMRAD8A6xJlFQcC3OLSadIHeZ/NojVUciPCNJlS3xRnA1r+5bIdpqVKSO6Ejq7NEqKdJ1uoa/tFZVYkkJTcno8TrIAPM6+UQrAn5nEGJf2hcQppcstBV2kwE2awFtS936Qg0vHFRK7qFHq5zDwJMWvtWqUzFoXKUlZSClRSoKAYkiw8T6wE4W4f7eWqbNzhJUwAsDo6n5O48osCxKKtzDEhaGvt2Kcyxj+MirUlSU5Rl0dwktcjk/7QGo65ciYFhS0gHUEuP2hwncPy0HIkd3oL3ihinDUtWZAmLRyLBY8CHHq8KT6hS3HUt2fSLxypzKmF0M2c9QidKznvmWQe0mbZWsCWBY84DKppMwLObvlRLnqXa/p6QxYdUzKEZJhC5CWKSnMi7kqDD4SX1J5QscT4jKnzVTZMvsuYdwonfbvdWvFtNhG5ZRt8qDxOCMcwctACg5s48CN3guvGCko7NVxbKDuS30gjwhRSQntJuVc1nCVh0IANiQfiO8PdaozZOUS6eZLyu0vurRb4k2BBHSH7eJWLcwLw9OUBn7WWhQL5Sr8wGh8wvGETge8M4LKS47p1IPk0fP1RUlMxSASWUQOt7WHSHbgnh2smETf9lFnKnCpgB2Tz2cxn26ZFyydmbFGqe9gtp4A7xOlV3dDjTnBvCCTJlkEXGxtC1jNJNWAlCiliHIYkj5g/Mh4ZaGcMgADMGbRmhSjaYepBKiTzS2/5xQr6NE5LKF9HGsEErJGjRAsNEnBlIZETFUq6WZ3V6bGx/wCJi4ufLmoUtWeaU6oKjfwEHMToUz0ZVAPtC7LpTLBC3yjRwfR+UVTUFbrI/wCpdrsV/X2INRjUsLaXJlpy93LMDv5xdlz5c9YE1IQpHzJU6D/bChxZSqkTAtyqWu6SdiNQYFoxcgf27jn1iPE5OTyvxN37PTW1gqPafQ2HVCFIARoAzRajimB8aTJc6USPwyQlQfY2B947MioSWDgE6A2J8OcaVbgjB4nmdbozp3x7GSvEdRToWGWkHrvEhEavDe5RgOq4cGstXkf1gPPkqlllAiGjFsXl0yM805Uuw3c8onaXPlgkBSFAEP1DxUs0tbEheDHJew75iUZ5jIPq4Qkv8S/WPIr/AGd36j/uE/cqfe7aED6xvPmJQHVlKCLudGgSueBc+PJoU14r96WZY/2dA+qv7jGfXe3c1adCbz8AdxgrOLCpYRSsAdZpS79Ejl1MQ1MisqJE+SJrzFjuqXb/AIuNAQ8X8KwlEpPevygnLrE7RaR23BnOP1CuFIQ11J/Z7/3nz3iqJkhZlzklExOoI9xzGtxHYuBaD/8APlBQ+JOb1vGv2hcLS66RnDCdLHdUS2YH5CeXLkfEwcogEy0oTZKQEgdAGEW77ltQAzLpqao7hIF4eHeA9XhJJJg/OSdr+cVJi1JBJ94yrESa1GosB7inWJY/CGFmIsfEbiFTFOGkLLyj2atct8h/6e48I6Ssy5gZQaKVVg1iUnyEM0+oevgciX7V0+oXbcvPz/7OXIVMkIUlaSlQVuNQQMpB3BvHsrGloYgsrUNDJjuELbMX5B725Qn1eFrSsEsxIfkL79I26tUrief1P0h0Oa+ROqfZJRSwmbUlI7aYs98fKlQSWD/3Z3blHQJcg5rCx3+vvHI+BcTTTTMpuFgAuWYjcdI7NSTXlu23lCHO5uY7U6Y6fGBwQJ4uYmUkkgE3tbvW0HW0UaeuRUI7SWChSeYuNtv5eOfcb1NVU1cyTTJUTLUlToNi6HIJ28IceEZZMh8uWY3fSqxch2PWFBnLgDrmB4kWveTzxDVLVhaQd9+TxstMCnmS1BWQsfiYuPF9PKCCw4sT0B0gnyOREOgB46M0Dk20bWKtXJc5n6Hzs5iaVUbKFtj56RDUOonKQOXXzgd4YQQpBi9iuGiqQqRMJCm7irMFJ09uUcprKVcqYuWuy0HKofzyPnHZDMW4cfNcHo2w36wifaLTS01EuelsywQobOiwPoW8ompucTV0tpB254nnDWHypakLnq2Kg9gRs/nBjEa7tylYrBLGb/aKScvhzMKScUIyKSRfuqD+V+l4yorCcwfIl3yi/vDSoIwRLl+lWzudFp+PlyXlIpJ04SzlKipF+vOGvCOKEzTlmAS15QrI7qAVz944YiolP3kqvexLltATyjWbii5UyXOkpEtaS6UXOcE3zEnltHbSB+BmVf8ATdo/Gda4xqJddNk0cqYBMCsys1mGW2upOwEPFHRiVLRLSSyUhIfoGj5/n8VJnTM1TKSMxHfRZaAnlvYvD9wvx9lAROzLkuyZ7XSNhNA0PV+sSjbHLP7+8zb9G9S7/adG7Mx7GiK1BAIWliHF+cZFrcsqTlHEWLdllky2MxQdRV8g5AW1vE3DdCGzqCejCFzE5n3mozpUkgsAwIDAbvqYcE/hSgizs8ec4Bz7Ce4sr8OnVF9Td/MhxivIsD0YamIKFCiA4Z9OfnGy6YFRJOYtbLr6RaMxMhGdXkOXSK+CzZaKyFQKvctYvUplymN7aQIwLFu0UtLfA1/Hn6QExXiPMCLEHT8oKcIyU9mWHfJdX5Q8ZZtx49hCfTLVpzvHJ6jDMrco0f8AnvAmtxlIDqsNHMFEyh/mN+yCkqSWKVBlAixHI+kcayxwepnqQvQivOmSVF+0ynodPIeMVlYnkcoWVgbAX9v0hjXhlOnvFCAdHyj6aRXnTqeWSyQ51YAP6R3jVRyZeqsJ6XMGSsUMxIK0FuSgxEVcSwmXMQSmx+vnBOpxOUnRAPWBeJ8SSmIlqH6cxDKlbORH4PGFxFNNKQtjqLa/pHXOC6pWQJUXA0jiWJ1CpiitLgBQDg6EjR/Iwd4Z4lqJZCVfiI32UABe+8XHrbIfPXtKutvR1NWP7nbl04DlDaufHxjSmklyTqbHa3rrtCdhHG8glipidld1/XWGRXE0oJdx6xy2r23EyTTZ6VGZdXVOspPzDLlG1vi6+URlTAA3JGj8rGF/GsQkzwCJgSprOcp05bwN4WMzNNdYUhwi6ixUS9jy+F4IWl2xjI+Yx9JtpLngj2MZqlXeSBZuVn9ReLUmVcZTbe8VZNKDmY518wLIDWAvzZ4kw+Z3ykXbUgWc6jxiPHhs/MpMwIlLFJffGYWJYOxufzhJ+1GmCJUhYIzBahYcx+wjouNZQHVtowOpNug5Qh/aDQqnUgUhKsyFBeXVRCrFx0EcpAtx+5ZoJCgmc2RN/WLiJ+vUM/OA8lUXkF28YvETa0928cyznJ09Y8TMIcanRzGKHdbKWBsx16xvNT8T6NtrAmP4PciMkGzi1yd7w5fZTjvY1glKLy5/cI2cPlP5QlzRZ08oI8GJKq6mCQ5M1NvAufYGOXuVdZUviYH4n04JCf6R6CMiSMi1PHTjHDdMD3jlLcvoIIz5SlrdVhtCdS4wJYIC23DXcxBW8UkgB9OcebbTMwxie/tQmwtmNszGky1ZQB1MK2J42pZUlRs+nJjCzW44Vkl38IHzqhZGnxDrFqnRY9UQ2r01HK8mMmEVKFKOZQzDQfWHfCqgJQ4Ic/lHIqagVqXG8EpCZg+Ff1EFdpVY5DSqdebR/mLOmUmN3U5Atube8CU8RFJ135xz+fUTg4P7fSKizMVrAroR/JoZ11CZ2oT/AFHvEOKQCoZnSdL6Qv1XFL2BgMiWeUHcMwV2M0cod4aahk8xP+I3NxWoX/mCpuIzFuz+bxtKpZi2Kj3dOYh0lYEkbftFkYMl+R3Y+kB92g4Alexrn9TRP/0woa3dO+3rzi5Kpmcg6ggl2LEMfaG1FKUgB3voRb0/OPJ0mXKTmMpOvy2hPn3HiCDtETjTNvbwfXziGYlaWCVHLqQDZoaplcgWl00u/wAynJ0284oqpyohGV1r+UddhzhgfnEkP79RcnomG5UTdh/mGzgOZMzKSgfhAZphOYhAfW28FKbhMyZXbVAG+WUVMqZbUkCwHLprDLh8wKk5UoRJp9VAG6m6DUaaxbRM8GVNRqiw7zDUnDkqIdS1oWGBAZNwRrqqx8NoqzFiSnuSmSHulQS7FiCddd49mcWO2SX+FLupSizMGDAAvuQOg0hWqeJU1CyUywnK+Qt3iFG+b1084HUugGQYjT1Ox5HEOz6oAkubWCiS+x7oFjq3lFeknBRZRLzVMLsWBf3hYViJmr7J9/JLn3MGsOUkrSAxypF+u/SwjOzlsy4+FGBOXcV0Zk1k1GTIMzpF7pVcK87+kVpJDEHxHlB37S0kVaSUgPLd7urvEXc7N7wvAW5j6RsIdyAx+kbHEuIUWYqsRoNbRMu3eAtoeZirJVyLEaczE5XuLHcavEGa6EGQzP7Y6J9jGBlc41awwlgpQ41UoMVDwDjzhCopAmzEpJYEhzHc+GpYlykITZKQwiRjMyvqWowpRfeOoVGRRTOtGQ/dPO7Z841lSzpRYHUAM93DxQSsLLhIeDyMFWBa97m/8MVJmHEKdIs7fwRkq4E9C4J7mUeHJIKsth15+EXJeGJU4ULkW5RrTSpsq6QCNwTrzghQ4wnMT2enIuB56RDOTElT7TKTARZKg3m5e0ZPwhKTcMNyLEN+UE8PxiWtWZKAGtc682iapnggjbwsfJ9oQzkGcGYdxXmYH2h7sweBDGLNPwgo6zEXDaKt1H6QZSLgABj0vpFtBUC2vgAfeIN7DqFkmV8F4JkywVTlhZykpBBQkFrDUkudz6ROMPSUpILW9WPLl+kWDLmtnszsHLa628olEtRAJSGfa/neDZiyjIiQcHuRfccocF7aRN9xzJBzaHws1xEiJJLt4EC7/pHpGUFJF/5vCdmecSTYfmRfd2N7nTw33jybSpKSC7HW23KJpiSDpr1e3OK9aAhIKgSl7356aDxg1THtALEwP9z7zSgSG1I3O30g5wrgHZLNRPVmCXIJ7qQSLJ5qOunMRpR42lNkU61kDVTIR1JJuR0aCdHxCXeZIzm2RlpKUga/KAOhvFzTisHcx5i7RaRhRAn+ndosAgoStRy5gQG1fqw+kFq/A6WRKMybNUoMwYAFR0ZILsA14sYhxHNmEAplSwLsrvqPhsLecKmNrzH8SYVWc5ibeIIbTlHNqKlyF5M5KHONxwJWqpxmgADJISbIF3fc81QExPFBLdCA6ybdBzMQV/EA0lgqIsCbD0a8R4NSGavMvmCTzhIrPreWjYD+KwhQ05lU65h+JXdDO4Kzlf3h2waWEoQASyUAsfck6kwHqZIKkSk3CSFKb1blcNBqbU/dpapynaWkqPLSwPVywheSePmKcjucy+0vEe1rSkf+pAQepfMfK4HlC3LntEtTUidOK1XUpRKr8ze8F5tNTKCUoBSrcm4jaSvaoEpLqipyIJlrUpmEEaKnVM2842MsSFqQptLHVwRBvgZpk5SQ5DExzrgZjq/qNmcGW8GwUuC0dYwaX3E+ECKagA0hgw1DJbrCF5MVa+7uXxGR7GQ2V5x5dYgskLCbuyrX89T4RJTIJukgiw33fU7/ALxboly50vPqGu4+G13gTjE+TIR2hJSlV0lHzWt3ecYuznas11ubsy1USXTlZiL9HirUUoIZQKSTyBHleI0VeaSJxUySHBPdcHrHicSWGSpJZnHV94nbYI0WoZfpadKEsGA0BJBJdnKuWsaTEHNYgpBAKjYX1aI0VqCbDKQzMz+MW+3BBAKnOr7+DQDMf5LJAU+8thKHCXsfmSxYeBN2iVWISwlGUuo7H9oGyD/WTbRyT/iMVVKUGCTl8vaI3DPAnbFPvGeoxFOTKmWQLZnNy2gZg139YpiuFg4DnqUjxgWiYLd0EtqWjdcxx8II0YhxAtqHJ6giqsQt97RmAOvQEEv01MVDiSC4V3SDbMSPaKPaakpynmNukVJig7vEB2hBa4bTNBBISCnpa8YqZlsskONBcX6u8LFZjCJRbfXVyT4RGriBJGZQLCzqDDwvE+K08yC9Y6jUmv5JfkFEgDyeKasRUC+a40azA9drwtVON93TKFHu3cl+QEQz5QZ5qyQ9+g8B0hg07n1GAbVHUI13EqEBWUOrm9h4wp1uJLnF1PkHygllX36fy0WauelwEgBI+EDd37yn+a/lE1JhiiEqIAG7jzG8Xq666hnErMzWH9Srh1GqapyLafzpBoTij8OWL9P48STFBHclnMtQc5bsL6t4adRBLCZAp09plK794ggl3vZrAcoVY+eTGKMDAhfCaHs0jMq5u55s35Qv8Y44hcw0igcjBU0pICnAdCb6tYkdYMY7iqZUs5PjUCUpOtm7yvMRx0VqjMKlHMpRcknV9Yboqtzbz7StqmKrj5kmIUfZKDF0quOnSJJNVlIL/tBOo4dqFJSrKCkpChlINjzgbU4QtAzLSQkEe8ahmfCmEYJOqhmTe51jqPBHCBpgSq6jr0jk2E45NklKUFmLjyh6oftBm/EtyrYA5U+g3hbVs3vCVwJ1MSGi3RpsYXuEuJE1stRbKtBZQ8bgwzyEsIWqYMMtmSRkb5YyDxBzOOYXTlM9hZK+6oHkdDfxgzVUaVd1SUqSNEqDj3hHTjsxrFK9LmxcdYZML4olzgBOT2SxYk3Qr/lt4GMR637muCJpieDIqWQoKyJD90szfKANokXRZUhze4D2sLAAcotdtM7QpTKV2Z0mJIKb7tyiarlDu5gCAbONDz116QsswwJIAi3TYeorOZIIGmxB09IirMLmBThcy17QwJn3PMna+vtGqSc5dVgGytz3fy0gxa2ZG2LVNUTgknLbTvjvFvAxeNbPyuUpdnGpFtR4wUmLTKS6izByVWeAFRjUiaFJzAAj+5PuLwxfz52yDx7yKdi81D50Ah75TofTWPRiM9Su7Ltqzt/DE8syzl7KckMMoBLv4v8AWLE2jykKVPlJvm+IK3uGeDO0e0jn5lSXiFQpJ7oQQdCCfUvHiJNRMDzFMALplghSrdfpBE1ckqKROT0v8LhrFr/zlE33uUCHnhQIyhIckMS6nF4HOOhJwTBsmhMsOAllbq+IHkefj0i2iSSGWkEZmtoLa31i3IMllBJmHNyBOvLNYaCNKmnVMcAqQgm6TZSttjYdB1gDZ8wtkAz6spWUoAmKFnswvp6e8SIweZNLzFMnpoPGGGnwpEsd0C3TlGuLVJAyIFzrsBzc84IWk+mRtEFTsKkyUuo8vHxEVJYnVJySnTKFn3VBTDcGE0hc1RVy5Bjt7Qy0tMmWAyQkDcDnEG3H7MnEo4TgEumQo5lEqGUkljroOV94D8QVC6aWkSyEl2CSHJ5l+lj6RexnilEv8OWRMWCbPYcnV6W1hcmTTMPazlOohh0bYDa/1gkDE7mE4ASkVqEuZMmEqVlJcm5OgHhoITpSQ9/eDeN4kVDIn4Ab/wB0UZTWKXe+v5CNTTqVBJmfqrAzAL7S3S16pakiWco3c6DpHQJ1VIqJGSZYkC4Y7a9bxz7EcLyS0m+cm/Jmf1eIKKeUABzrDlZXErMjIY4J4HUQFpW6CO6W+sLK1CWsywXUC13F47dwfh5FBKSv4iCo9MyiQPRoxPCUozM5QHd3IgPIQcTtmRA32RYXMShcyY4zka8k6R1GVKeK1BShCQEhoIosIMc8mR/pNRKMZEt4yD4g8z5/qMPQpai2RfllPlC+sTZammS3SLW/SHuqlJUQpB8UkaQPq0EuQkvcXD32I6Rgpb7GbZX4i/T1wQM0qYqWo3YZk+o0Ig1QcU5g00oNtQPqHipTiaphMSCGcliyRZg+5jJmHDNmMkBINlHqdgB5QzCniAcw6jEiQyUovp3vfSBlfOqtBkAIYsMx9TFGkkBKiytbhPI2dv8AETf6zMkquEFOnfLN4HV4HxYP4yd/HMF/6NPmWWsqCbBzoByEWpXD6gkFwBF+TxhKU4VKU/MMfq0XJXEVMfiCx0KX26GJbzD2nBqzKFPhJJYCw59YvIwUagB/DUxBN4pkS7pStatw2Ue8U53Gsz5JKU9SSfZoDZc0LyIIUl4CLhY68haLv3WTIALJCeZb3hR/8nnEkMA/Kx9WimqozrzKBURzU7foOkF9s5P5GQLljXVcQU4cJc7dwPr5M8TI4hlmyJayeoAbxMJs6qVoMqfAX9YoVNeshitRaGrpRAa4CPquKUJPeSzaXBgXO43lIfLKUtTvqkD84RSjMYu0mH5j0h329a9xYd2P4w/N46qFn8NEuWltGzN1ctfyinU1lRUH8Saog7Cw9BaJ6fCUpSFrIYRuuoSkEoLAWdrloEbf4CM27fUZrLo0Skh9dWsGH5XgdUVGZT+2wi5JxFMyWyQ5Ot3PrECMO1OkSCFP5TtpccdQdTkLUXbdn0faGTgvA0z5gQqy8zp7ro9tL/WASMIWVgJLA87AR0v7P+FVSlipmzkdxwlKVg2KbkkPz0iwzoyYBlMK6PkiN1VwQiZRmTmSFqWFFeV2y7c2F4W8N+zlIW0yYhxchIdWrDffXpDEKqap05rKU/Iu9voIlpaA5yEF1n4l/LLfXxV0ikbVfCop+O47DqCWaS4NTplqUiWT2Y0B2O9+sHaeS5jKLD0pSEpHdG+6usEUpYMI0KayqgGUrGyciaplgRsBvGPzjAXh8XPc0ZG2WMjp2Jymfh3SBFfg2YFiUnmP03h9mU0Vl0UZZUS+HxOR1650k5Z8sFOgWBbzG3rFlFIiek5SUKI0CiM3W2vvHS5+HJUCFJBB2ItC1iXBY1kKCf7FB0+R1EcR8QlsiJWcPzkh+8W3e8COxKScwLiHaqlVMkgLQ4HMv6ExV+9yVMZklSVX03jhaw75jcK0W5E5IP6xZNcghnMGUUMqaCUlI/OIZmCBmTbnoWifKp7k+MfMArq07Aj6R4mt5v6QwJ4fI1DeMRf6UDYXPS8F5UkeL9wMKoa39I8FWdAD9IPycCDl2A8I2m4ShJsX5/5jvKs41/uLYzq1jenw9+esNNNhaMuoPhf1ixIly0ApFz7wJv8AiSESBabAzY7a9W8IKzOxk2d1Hax/xF1NHMWGQkgdfzjyo4YW4UBffQnyGxhJcseYe8DgcRZqpilvmHQAa+JgTXJWMoaz3hzOFhNmY9bH3jSZhOaxEcuqCHkSHqDrwYnUwylk72sb+XmYc5VAUsCQqwLjqAW112aN6Lh9INk38IYqTB1cgPH9IVqtatnCCdp6fDkkwVTUA5Q14LhpyEgAeg/hiSk4eWWuIaKOgCB5N00hWm0ttrZs4Ei/UqBhZRw3DVByot0AuB0PM+0GqanAZKQwH8vzMegRLTC8bdNK1jCzMssZzky0lLRqVco9yvrGwTFiKmiZfOJBHsZHSZkZGRkdOi6tEQqRF5UuIlSoolI8NKSpcRmVF1SI0KIHEnMorkA2IcQHr+FpMzR0f/Jt6aQy5I1MuI2iSGMQJ3A6k/CrN5lJ93EVZvDa0/EZg8gfcR0jJGZIjbC3mc0GAv8A+wnxMTjhtbWmN4OPoY6BMpkq1SD4gRAcMl/0t4OIjZJFhiJ/4iTqoeeb/tFqVwpd1L2az831JMOIw1OxV6mMGHD+pXrEeOT5TFmVwvLBc38YISMKlo0SPQQYGGj+pUbpw0cz6xPjg74PTKAj1gIKow1PX1ieXQoHyiCFRgl4CMlKrEP5PHsvh9J0SpPmw94ZUSwNBEgEH4Ae5HlI6gan4fQNSfWCdPQoRokRYAjYCGJSi9CA1jHszwCNmj1oww8Rc1MXKeWwiKTJe5i3BASJkZHkZEzp7GRpMmhOsJ3FfHcmldAOabshJvfRzsP5eAZwo5hKpY4Ece0HOMjhq/tEq3LJlAPbX9YyE/crG/bPOxFMRlMLeE8eyZjJmjIr1Hq31hnp58uYHQoEdC8SGVujAZSvYkRRGplxbVKiMoiSsjMqmXGvZxayxmWAKSd0qZIzs4tZIzJEbJO6VezjOzizkjMkdsnZlfs49EqLARHuWJCSMyAS42CImCI9CYLbIzIwmNssb5Y2CYLE6aBMbAR60etE4gzGjGj1o9AggJ08aPQI2SiNxLbUtEyJJLW8SxQqcRlygSpQAG5IAhPxj7SKdBKZZMxX9tk+ajAtaq9wlRj1HuZNCdTC7jvF8mnspQzbJF1HyjmWJcW1VSDfs0mzSiCfU/tFGnpnYNna51C3OvjeKVutx6ZZTTfMaK3imbUvl7kvfdXiS+nhHOJqc80qubknnraGjEJPZ06yPmTkFudi/VngBRpDdb6iz7fzrFNLGYFiZcWsDgTT7r/P4IyLoSndAfxP6RkTujN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5364" name="Picture 4" descr="http://blog.just-eat.ie/wp-content/uploads/2012/02/buckwheat-pancakes.s600x600-283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136" y="3645024"/>
            <a:ext cx="3851920" cy="2994427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xETEhUUEhQVFBUWDRUYGBQVGB8gGhgcGxUWGBwfHBgYHCggHB4lGxkYJT0iJSsrLi4uHB82ODMsNygtLisBCgoKDg0OGhAQGjQmHyYsLCwsLy8sLCwsNCwsLCwsLC8yLCwsLCwvLCwsLCw0LCwsLCwsLCwsLCwsLCwsLDgsLP/AABEIAPAA0gMBIgACEQEDEQH/xAAcAAEAAgMBAQEAAAAAAAAAAAAAAQYEBQcDAgj/xABAEAACAQMCBAQEBAMFBwUBAAABAgMABBESIQUGEzEHIkFRMmFxgRQjkaFCUmJygrHR8BUWJDNTkqIXQ2PB4Qj/xAAZAQEBAQEBAQAAAAAAAAAAAAAAAgEDBAX/xAAkEQEAAgICAgICAwEAAAAAAAAAAQIDERIhMUEEURQiE2FxBf/aAAwDAQACEQMRAD8A7jUVNRQTSlKBSlKBUVNRQTSlKBSlKBSlKBSlKBSlKBSlKBSlKBSlKBSlKBSlKBUVNRQTSlKBSlKBUVNRQTSlKBSlKBSlKBSlKBSlKBSlKBSlKBSlKBSlKBSlKBUVNRQTSlKBSlKBUVNRQTSlKBSla7jfHbW0TqXMyRKe2o7sfZV7sfkAaDY0qgjxI6zlLK0kkIUHVOekGUnZljAeVlODuE7g18Hj/HyTo4fCRpyp1EAnPYmV0cbeuj/Og6DUMwAydgBuT6VQJ/EOe2Yi+4fcxIqqWmj0uqgkgsQjEBRj+YnHpWn4lxY8X1KJjFb/AIoxpAAepLoAZmdAMtkYwhIULu2f4Qs3FefFxiwge9JfSHUhYSfXTKQeqRg7Rhu2CRWGsnMkoJH4G2H9SuxA+pbf7qKsvBbGO3iXUul9ABJILYHYbbKP6F8o9M96TcVYtpTSu3ru3f8AlGwBHrn17Vk2iBy7i3E+P2MomWV72JmOqIRErnA2XyK2ktsCu3bc536fyfzJFxC1S4iBXVkOh7xuNmU/T39QQa+GuWOCx2DBiCB6ENj5DIB29qongPeo/wCMEYIXqI75+Eu0k/mXfsYhD7bqayttjrNKUqgpSlApSlApSlAqKmooJpSlApSlAqKmooJpSq14iczf7PsZbgYMmAsQPYu2wyPUDc/agr/iH4hyW0i2fD4jPeydhpJVBvvgfEdj8gNztscnlbkILi4vZGurlwGeWQEMMgEIo7ogOdts57AbVheEvKUlrHJf3p1XVyNbM3xRofMQT6E7E47YA9K6OjAgEHIIBBHqKBHGFAVQAAMADYAD0Ar6qGYDcnA9zXxFOjfCyt9CD/hQfToD3Gd871ULzk/hqSa47cJKRhnid0JzudRjYasnc571ca0nEraUBygLHSxXHvgkfvU2mddDWNI0zNpJCA6WcHzOQcFVPooOQT3zkDGM1lpGFGFAA+VY3CWXooFPwxKCPUHSMhh3DZ7g75rR8282i2ZLe3T8ReykCK3X0z/E+PhUDJ+ePQZI46mZaxPErmuG0h6TMepOCCqfEsfZzkfCSMqp9zn0Nbvwj5Zazsy8ihJbmYzOi4wgPwIMegX9CTWt5b8MWE63fEJzcTE9R48fl6/4BvuVj3wOxJ7DG/Sq7VrqGFKUqgpSlApSlApSlAqKmooJpSlApSlAqKmooJqk+KvLRvLeEhOoIL1JXi3zJFusgGnfVpOdt9iBuRV2pQV/hfM9u56bSqWFusnUJGhkZnUEsCVDZRts74yMjt9NaWKgydXpxj+S5dIx6/CsgQfQCvji/JPDrmTqzW0ZlznqLlXJ9yyEEn65rHtvDrhKNrFnEzb7yAvkk5JIckZ+dBqb7nfgwciMC8k2z0wrY3wPzZmEY/7q2PLk7yyhxaiJMHzOEDD+zoiH03aqcs8nBurARbwCXiEsqXUkeUEZyQEVGXUyggaMgjzYUrhquPKHEL+4IlZkNq0a6HeExySH1ZYw7FUIwBqwfXBGMhao0YZy2ofMDPc+owMdvT9awuNXTommMgSPspO4X3Yj10j09Tgeua2Na7idhqZZAW1qjKB6EMVJyP7o/esnx0KPzTxQ2Nuwg3mZJHMkuSFAA1yykAltyoAAOSVAGBtgeDvCnMst1ksmXDyyjMs0raSfMDgLGuE2yNRkwcCvbxOuXXh1zFJGyM1oGzlSp0yRBsYYsN2HcCr5ypw1bazt4FGBHbqv1IHmP1JyfvU0G2pSlWFKUoFKUoFKUoFKUoFRU1FBNKUoFKUoFRU1FBNKUoFKUoKfzzYF5eH5BlX/AGrho2VWBBt7g7gjGNsZPofcVs+JcdsomVJZV6wU4hh1NLg7eWOLLkfb0qt+MCXa234iKZUig8zxEKeqSVALFhsF3wF3Or3ArVeG8Zs4jJxGZbZ2VZmEjKhIcuqBmwC2AuSDkjKDOxWgtrcXvnytpatpCriW9bpK2d9kAMuR28yjtXrJa8RcEG5iicggKkRKrt3DMQXI9tqyG5jVhmGKSQHsxGhP1fDY+YU1oP8Aee9kmERiihywIwS7BMOdZLaQu6406SfMM43xztlpHtcY7T6Vjn3lLjk9vjqCdyShRCnmj1KwyxSPByids5Oewq68lXNzKhe6nHUgAilt1QIsbhFYmRiSXJDA5UhMHscZrVcck4oFzDcM/l3VRErk/wBAaPB+7CqjecLM0tyJ3aJrqYMizNL02HSiQAxFxh9YA15YbhexArl+TTW1ThtDstlxKGXPSkWTHqhyPsw2P2rLrlvKXCZ7aJ1gm0TZAaORAACBnSCQ40b7FABv9hcOX+PyOTFcRgSocM8RDR5PbIB1oSP5gB863H8rFe3GJ7TbHaI3KxUpSvQgpSlApSlApSlAqKmooJpXjd3AjRnbJCoWIUZJwM7D1NamDjU7jK2ki+bGJSVbtnOArD98fOg3lK0/CuLXEsjJJZzQqM/ms8ZVvbAV9W/zWtxQKipqCaCaUr5VgexBwcHHpQfVeVwzaW6ekvpOkMcDPpkgEgZ9QDXlxS3kkhdIpDC7IQsoXUUJ9QDsTXPuZOWjZWXTtZ2WW4uYo5ruVy1xKGbGlJD8JO+PbfAy2aDT8x8VuuITpZl4Ee2nE7NAHkCyIDpUMQUJBO/UVd8Ab9s7lXlgJAJWGm5mOtpZh1ZUU40pqf1Axn0znat/w20trVY7eLpx+U6EyAz6camwd2PbJ371rufryaGykkhJDK8eSNjp6i6sEbjI2yO2a+dfNa88Ye6uKtI3L1Xg92p1Lfysf5ZIoih+oRFbH0YVsbKJ9mmWMyhNOuMHBGxONW6jPpk9q8uA8RNxBHKy6GeJXKb+XVuBuAe3yrC5t5kWyjVtHUkdiEj1YzjuScHAGR6HuPrXH9pnj7dqxHmGz4rYrPC8TEjWhAYd1P8ACwPoQcEH5VX+I2pNm4ulkma2ZXRlbS8jKispyuPMHJXPY4z8qrvBPEqUGT8ckaLoYxtHq2YDIR8k/F6N2/WrTLw+6ktLaIyEuzxtPNncKMyNp+ZYKo9s59MV04Wp1ZFo3PjtgcX5ilREK273DxRqtzNGyqsbhd9Bf42V87DYZYHuRXnytxye9m6iR6ZIyfI+k4KkB0V0xJEc6SQRIuGH21fNlpw2A6DbPNMHlkjiVNQcdMgguQVjiQuCR6aQxz3OR4M8HKOQy7mQysRhSpwAhA9Vys6bejkdsZrF8bHERNY7+3nyXmJ1Ls0bZAJBGQNj3Hy2r6pSvovMUpSgUpSgUpSgVFTUUEMfp960st7AxOb0LhvhV41xsCBuNXb575+lbicNpbScNpOD7HG371wiPgtvNNniglA0j8x2OEnJxKkjJtH5hqBOAwkGCQFrlkyxjjcwqteTskVqrkGK7kOM50ujZz9VI2+nrWyhRlGGbWcDcgDO3y23O9cou/Crhzsrx9WEgAgxMuCRuD51b9iBXpd8A4rFpNrxABVPwSo3m+TDUVOfkFrzU/6OC3W9f66TgvDqEjsoLMyKAMknsPqc1VOI88gqRYxNfSZwGi2gBzjzTsdJ/u6qrVtw2VH13t5DdHdhHJE7FT3GiPrFRj3CZ+der80yyjpWqGZ9XxRpsoBG27aEOx3kZcd9B7HbfKtadYo3/fojHEd2lreZeIcTZAl5dIjysSLW0OgLH/E0s5GsIqg7DufUjOLN4RcIuIIJpLjGZpVZSBjKqpUEpjY4wPoBncHOvsuWUhH4ri04K9YMtuhJUvkaQ5xruJMgYUAAkDC4AAunCppnZpH8isoWK2AGUXbzSMM+cn0BAUYGCcmvRjreI3ee3O0x6bhidtOPvXOvFi7KS8LD40njEbEjsMYUZyf68/3TXRCwXGdtsA1VvEPhUN3aHWf+S4m1L8ShQQzLt8QQsQPUgV0mNwyJ1LD4lwiBp4rl4y80JdYsEj49jkdsbnc9t/lWdFJqDDbsR2/w+X1qj3nG4CsUfEXkAKt07m2lbo3GMDI6Lakbt5XAwSazLfmvhVpECksjK2wysztnAOCXB0nGDgkV862O0dPdW9Z7XGFe+QPsKoXiVZyForgrmOON1bTk6dRBydthsK2VrzTdT729pojK7T3LhF39owC5/T337E5a8BllBN5cvKCN4oQI4l98YzIfrqzWU3jtuVxed7q53yzwhr246TRq9urh5H2wADnRt3yRj6Z9t+ySjKnGM79/Stfw+wtoIxHCemi5woJwMnJrX8zcbggiGTqYtiONRl5GPYKO5JPr6Vt7zltGoba3m1lW4lNpunMSxdUMpeUnSFyqqEJY4xo6jHsML6kDHXOD8JS3iiiiAxFbrGHYeYqOwyMbetcqg5XVbYi6miF5ciRjrXUqjpud99+nqDFs4BVfvcuVuYJokSK8RjGsKKt4iN0jpXH5uclDgatfwb/Ftv8AQri4Q+da/KV1XPrU18LICcA52z9q+6pJSlKBSlKBSlKBUVNRQTWo4vy/FMS4JilKaTNHjUV3wGBBVwMnAYHGTjFbevOaIMpU5wfYkH37g5FZMRMakidOef8ApzdCTVFxJo1DZ6Yhbpntj8sTiM4x6Lv657Vsp+RZpcCbiV1jGCINMQP1Kgn75q321uEUKCxAGAWYsfuzEk/U19Rl99QUbnGCTt6dwMVH8OPe+MK52+1F/wB1uCWRImJkeTcpNI8rSY/+AEh8f2a3Zvpel/w8MdpCI89a6GhUXHcW4wcAejtHirCo7Zxn5VreK8Atrlka4j6uj4UdmMefcxZ0E/MgkV00lUeDzC4m6tmGvJRqU8SulIgh3IIt4wFDdu0ekEAanO2b7axsqgO5dvViAM/ZRgD/AFvX3GgUAKAABgADAA+QFfVAqKmlBS+YuSVfzWwSLEgcBY1IVgCM9M4VgRsQCrY/iOFAq9tDNaylZbGMyaD+dY48wycGS2bEgxtv5sZOMDv1yvlkB7gH61FqVt5VW818OO2XiBY6uldq9tNtqEigqp/pkQds+pAqwxcy2rDXD17gdtUEMsie27qugfUkftWJzVx4TG8iggDrbW8pad2fSHjUs+CpAwhGnGcs5xgBWavK25p4Zat+FuJJVZI4zruNTq+uNXDDuq9/hwuDnAxXOPiUtPl0/ItEMK45i4leZTh9qFUsVNxO2wwcHyqNvuST7VYeWOVEgfrXEv4q707ytgCIHbTEn8A779zv9K9IOM8KlGmO5t8HfTHNo7/JWBGa9uaLvRw+5e3ZSUs5NJQg4OkgYx6168eHHj7hxvktfy8eUuHx30k17cRxyqLt47bUoYJHA7KGUMDgvJqYkYPlT2q9VRuVOO21oYeFu6JJb8NiMjMwGZGAJVFO7H4mPtlfni62tykih42V1OcMpBBwcHcfOomdiu8DlW0lktZD042uc2mr4SjIrGJWO2Vk6uI85C4wMCrPWLxOAPE6tGswK7xtjDfLcYz7fPG471obS/a2XLGRrUbMZs9a12H/ADC28kQ/6mSV7ksuWXBaKVANTQKUpQKUpQKipqKCaVDH71xvnLxauo5Zbe2h6TpJpV5EZiy4yHVcAeYZI+LYZ+VB2WvlnA7kD61+Yrjmi+keGaWe+miLK0vTDooVXydGPITjIzpAwAPc1seNc5wToY7Swu5XeM6JXlZW27t07dRr7+rfWg/QFzxi2jOJJ4kOM4aRQce+Ca1tzztwyP4ryAH0AcEn6Ad/tX5tS0vZdKxcPYEk+Z1kYkDvqMhxjPqdqzbXw+4oSpW1gGnOAzKdXzIZjqH7e1Zsd0PihwfJX8UCQcECOXv7fBisnhfP/D55REkuGKkrrGA2O/m7A/I4rlHDfDi7kcma4hQqmCsMIZR38pJAU6SB5Bn1Hlzmo8QeWobW3hWEsbl76MNO7YfSVYEqzHCDOj4cAbelZyjY7rd8RhiiM0kiLEq5MhYacfWqDN4kTXMrxcLt0lMchV5ZnAC4ONSxhgXHcDzD7DeqV4oczRXSQ8NskVg06v1IJS6E4ZdGAgD7EHY4GFqmcKvmtJpYJJWtQshBRS4YOIyA+tE1lc4/LyudQyQMmlt+lViPbrvMHiTeWwEZhgWUuv5s56Uek98RmRmYjB3DkbfMA6nl7glxdB7ma5u4upMZAqXDDSDuB0+njSQfQj0rnN3cG8v41Uslu9wHi/EuxHbc65CcdRkIxkjOBviuw2PMw6Uq3LwxvE6I7CQdPzRq/wATeo1aSPcZ9cV58trxWNeXbHWkzO1U5h4BcKOmOKTZmjfIYykSaU85dEVzjQBliQKrfJ8E9zPPDcSGdWjmjWRo5JE1phtepMSKEyDn+oDbNXjgPSv7/rugNnHZyQxtKmFmkk1a+mXGGxGrZx2H1rScF4VJY3E1vbxyXCGFTJlzHHqOSoEqSBnRhnKlTjTjDZzXox1twibON5jl0sFp4HWrJ5ru41EAOAVK52P8u4OxGfTFB4GJGVa3vXRlcMGaME5DBh2YDYgHcHtX1LdcUbskCH3N5dtj7B1/Y04U3HEmDC7i075hKyyodj/1JNe3fZh2q+Mp29rHw74gl1LNPLDctMVP4gqupSoATXC6aHTAGQpVv5WBrpjSx28LSStHGqqXlceVM48zbn1PuSe1Ufkbmq9u+v8AiGSOS3vHieGOPA2GxOtmbc6u2O1b2/4Kl8YzcBnjRtQiJxESD3ZB8ZHs2R8qjl3obzh3EUmRHXK9SPWiuMMVyPNpO4GCp33GoZwdq9Lq31bg4YdvYj1DD1Br3Cj9qx+ISShMworvkDDHAAJ3PzwN8bZ9xVCqcj8aAnmsDpBiTqQhWBHS1tGyKQe0cilcegKrvpybpXErSY2fMHTbo6pL2NmZQQx68L61UHO3VeNiM+infBNdtoFKUoFKUoFRU1FBNc5575Eg4gTcWjCO7gl0sQMK5UZ0up2zhhv6g4JwcjoNyzBSU3YDIB9flt7/AOs1W5rpHdnjaS1m0gP1YmMbDsNRxpO2wOoEeooKLyjx9eHvi8thZh2RZEYAaX8qLLFnZo231KhOjSDjcs2Zx23Rb8LaXMQje3MrIWUqoDaWVW7YYkERttnUe21WOLhUkwxc2PD7lT/7sJwCDsTpdDj7MfrWwTkThWN7C2Hy6S/44rJgVd+YoYtKda0j1Al2e4XCZHYDcu2QO+ABsO1YnC+cIJZdIbyhvKqBpJ5mO2rEQYIuCMebJBGdI2N7teT+GxkNHZWysOzCFM/ritzHEqjCgKM9gMf4VPCBR5ZOJSgpbWnRLRnEt0yqiZHcJHrdmBPZgu/61h2Phli7gnuZjdBIXMnWJbMpKaSiEaQmAc9vhG2+16v/AMT2h6Q2+KTUcH+wuM/9wpb20obVJMW/oRAqfodTf+VVFYgcm518Nb1njubQRvcJdOdQYDUjEsuVYADRsgwfhA7dhrZPC7irvJIwgeW4hZZZJmGELKynRpDEjBU5IBBQV3ilOMN25pwbwftFUi4eRzpRVVHIEaqxfCsACSXJbOB9O+bPwnkThtudUdtGXJyXlzI+dt9UpYjt6VZKVrHJfEzik8VpbOFQTxcYlQooGkZhuNOAO46TKRnc5FV3lm44nMi3AEM4dSFkwwbAYjDRqVXOQd9yMnep8fDG1zBIrHAm6M4ycK8YWRSQNs9OfOe+MD0NWnwfvY/9mBFbUIJp1Y/LqNID91YVdI3LJenL1pxCVm/ERRxIB5XBIYnP8mW2x6kj6VueVLmCePqxghlcxyKxyY5ABrTbYkZxmt3FIGAYdioI+4zVO5Xk6PE+IWvYSPHdxj31qFk/8gK7a0lhcUuF4bxmKdwBbcQQRSk9klTARiew2I7+hc+ldN4fGV1r/D1mZD8n85/Riw+mKp3iHy/+NsZogMyBdcX9tBkD+9uv3r38JubBf2Kaj+fABHMp75Gytv8AzAZ+uoelccldSqJWO+45bwnDyKG6ipoHxZOj+HvgB1YnsBudhXvxC6KwSSR4Yi3d19QcIWH1B2qu8Z5SNxex3UpR1hwEh3AYEENrI7kZYjOQQcYG5NqkAKkHsVOf0qGvzly7xJL/AI5a3R6aPLcR64k33S3VtWSBuZEP7bn1/SFfjK3uPwl8HQ/8i9yCp7hJPQjvkCv2XG4YAjcEAg/I0H1SlKBSlKBUVNRQTSlKCAoqaUoFRU1FBNKUoFKUoFKUoOMeOfBs+bzBZXhfUB5UeMPE5c/whllh37flmqr4e8A4o1hJPY3SqJGdOgQGzgYJyc6GP03GnPpXcOfeGxT2UyypJIFjLARZ1ggEZABBYDJJX1GRg9q4tyRzeLLraIHlgaV3i6TqSBhSyuDg7alOSMglhvmqrrfbJXDhl7x2SGFl/C6WjUkmNs4IBAAB0jA2zkivTl7gd03EGubpz1o4emB5ArxFiwYBPmSuPTB9xVZ5X8YLWGPpTQzaVnfQyaTiNndlBBI3UFV2zkDPyqyXnihwdow7SOxGSqKjiQbfzDGknt8WK6xMfbHQK4rxm+/2FxlpkVjFcAyMg9VJBZR6fHq29PKflWddeN9uq4htpXIbA6rgZH1Go5/1mqHzrzgnEY0LoYpYtWlQxK6WI2Xb5ZJOPv2rL2iYIh0a68f4wD07Nm9tUuP+7CH9iap/NHjDf3imKNEhjdWRkUay+oacEsPmdgPWq1ypylJeNnUFiVl6jgrlQfU62VV7H4iM4OA1WXlbg6DjHSsI1naFcJI7F4kcEAzSHSuoJk4UAAsFwfU8VPHhXhLxPEU80OmLWrOnxSqmRk9EEMxA30A6vTGdq/S3C7cxwxxkhtEKLqUEA4UDYMzED5FifmayEBAGTk47+9fVApSlApSlAqKmooJpSlApSlAqKmooJpSlApSlApSvmRwoJYgAAkk9gB3JoPqtFx7gnDirz3VtbP042ZnljQ4ABY5Zh9a4rxPxH4tdy3L2DyLFHJ+WkcQbMeSMtmMnJ2OM583bAJrDuuM8Z4ii2lzLG8TuDLoEYMYRlY9SQYVCPYnPoRQc4upDLKzKgBeRiERcAZJICqvYDtge1b3iPKEiRiSNjJ6acDUTn+ERPIMYz8ZQ7Hatjxjk6a2YXNji7tw2BII+qqsQBg64gknxDDBSM7dxWtveeb+SPpGXC9PQdKjURtsXPmAHsCB396CtVbeU+E20xAWOSaXWPKSugDI20lkyckDUzoO+FbGKqVfSsRuCQfcUHUuO3Nrwy3eO0lhS96q7KpmlTPxH8QwWOM6dsImd/iPcb3/+bLsFr5WKl26L5PxtvLqyTuRkj7n51xqS9LBtSKdWMYyApAABAUjcAHvkbnat14e80nh14k+5jPllVcZKHv3B7d8bZxjNB+vaVg8O4tDNEksbqyOgZSD6Gsn8Sn8y/rWbgetK8xMp7MP1FfdaJpSlAqKmooJpSlApSlAr5dwBknAr6r4kiVu4B9Nx/r2FBivxOIZ37d/l+tBxJPZv2/zqTw2P0BX6f5Vj3HBI3+LDbY8yg7d//oVH7D6TjMZIADnP9Jx927CvqTiYx5Vz9TgfqAaxhy7DgAqhA7AoNqXnLFrKoWSMHS2QR5SCQBsVx7D9B7U/Yeh42mM4zg4wrA77/wCVarmC/wCtBLEpwHRkOAxxkEHJRSf8PrWxg5at1GMzEexnkx+mrFZo4XBjGgEf1ZP+NNW+xwrjHh7xiROlHNBHbB9S2qTSGNex/jjy3myfMT3rFs+T+NpIPPaSsmNKylH0Y7aFdDo+2K7/AD2iBWKoMlQCVGCQM43G+2T+prRTqIwXOvGrJCx6j7YwiFyP3+eKy0zA5LzcvFjZy/jeIw5UqRaxFBkB13JXS2xBON+36c54fdWyqmYvzFYlnZ8g+2AVKgfLSx+Y2x+jhGqKFgeCNWJxFKhAIYkkaCytkn7d9qpPGvCeOdi0csFuWxqWKElc/INKdP8AdwD7Ui32ObRx2ZRfxMyoudXStU1SEktnXKwwAAR2LY3wvv58dueHOn5CSK4K+Z2Ysw7HuSDsM9k9Nu4rokXhRDbqGnlSZA3YQS6277flS5/arDwXlxg7iLhdpEqjySSlC77Dsodmzn+ZhW8o9D89wW7u2mNWcnsqqST9hmrVb+H3E55E/wCGEPUBI1kIo0hckpksMkjsPXYAdv0XZ8LulY56Sxg/BHDhjsOzfiNOc57qNq20fDhgZ1khO7Fc+mx0jbf2HpW7sKtyXwiW0sobeZ1d41YFlzp3diAMgHABA7elb0RsewP6VsIeHgAblTgZCnYfTYbVlQoVGMk/Wo4TM9jUpZuf4f1rOtLPTuTv7Dt/+1mUqopEBSlKsKipqKCaUpQKUpQKipqKCaUpQKUpQKUpQKUpQeFxaq/fv7isM8FjznAz76Rn9a2dKyaxI1cfAoQchcH+ny9u3w9+1e8HC4lIIDZHu7H0A3BOD29azaU4wFKUrQ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368" name="AutoShape 8" descr="data:image/jpeg;base64,/9j/4AAQSkZJRgABAQAAAQABAAD/2wCEAAkGBxETEhUUEhQVFBUWDRUYGBQVGB8gGhgcGxUWGBwfHBgYHCggHB4lGxkYJT0iJSsrLi4uHB82ODMsNygtLisBCgoKDg0OGhAQGjQmHyYsLCwsLy8sLCwsNCwsLCwsLC8yLCwsLCwvLCwsLCw0LCwsLCwsLCwsLCwsLCwsLDgsLP/AABEIAPAA0gMBIgACEQEDEQH/xAAcAAEAAgMBAQEAAAAAAAAAAAAAAQYEBQcDAgj/xABAEAACAQMCBAQEBAMFBwUBAAABAgMABBESIQUGEzEHIkFRMmFxgRQjkaFCUmJygrHR8BUWJDNTkqIXQ2PB4Qj/xAAZAQEBAQEBAQAAAAAAAAAAAAAAAgEDBAX/xAAkEQEAAgICAgICAwEAAAAAAAAAAQIDERIhMUEEURQiE2FxBf/aAAwDAQACEQMRAD8A7jUVNRQTSlKBSlKBUVNRQTSlKBSlKBSlKBSlKBSlKBSlKBSlKBSlKBSlKBSlKBUVNRQTSlKBSlKBUVNRQTSlKBSlKBSlKBSlKBSlKBSlKBSlKBSlKBSlKBSlKBUVNRQTSlKBSlKBUVNRQTSlKBSla7jfHbW0TqXMyRKe2o7sfZV7sfkAaDY0qgjxI6zlLK0kkIUHVOekGUnZljAeVlODuE7g18Hj/HyTo4fCRpyp1EAnPYmV0cbeuj/Og6DUMwAydgBuT6VQJ/EOe2Yi+4fcxIqqWmj0uqgkgsQjEBRj+YnHpWn4lxY8X1KJjFb/AIoxpAAepLoAZmdAMtkYwhIULu2f4Qs3FefFxiwge9JfSHUhYSfXTKQeqRg7Rhu2CRWGsnMkoJH4G2H9SuxA+pbf7qKsvBbGO3iXUul9ABJILYHYbbKP6F8o9M96TcVYtpTSu3ru3f8AlGwBHrn17Vk2iBy7i3E+P2MomWV72JmOqIRErnA2XyK2ktsCu3bc536fyfzJFxC1S4iBXVkOh7xuNmU/T39QQa+GuWOCx2DBiCB6ENj5DIB29qongPeo/wCMEYIXqI75+Eu0k/mXfsYhD7bqayttjrNKUqgpSlApSlApSlAqKmooJpSlApSlAqKmooJpSq14iczf7PsZbgYMmAsQPYu2wyPUDc/agr/iH4hyW0i2fD4jPeydhpJVBvvgfEdj8gNztscnlbkILi4vZGurlwGeWQEMMgEIo7ogOdts57AbVheEvKUlrHJf3p1XVyNbM3xRofMQT6E7E47YA9K6OjAgEHIIBBHqKBHGFAVQAAMADYAD0Ar6qGYDcnA9zXxFOjfCyt9CD/hQfToD3Gd871ULzk/hqSa47cJKRhnid0JzudRjYasnc571ca0nEraUBygLHSxXHvgkfvU2mddDWNI0zNpJCA6WcHzOQcFVPooOQT3zkDGM1lpGFGFAA+VY3CWXooFPwxKCPUHSMhh3DZ7g75rR8282i2ZLe3T8ReykCK3X0z/E+PhUDJ+ePQZI46mZaxPErmuG0h6TMepOCCqfEsfZzkfCSMqp9zn0Nbvwj5Zazsy8ihJbmYzOi4wgPwIMegX9CTWt5b8MWE63fEJzcTE9R48fl6/4BvuVj3wOxJ7DG/Sq7VrqGFKUqgpSlApSlApSlAqKmooJpSlApSlAqKmooJqk+KvLRvLeEhOoIL1JXi3zJFusgGnfVpOdt9iBuRV2pQV/hfM9u56bSqWFusnUJGhkZnUEsCVDZRts74yMjt9NaWKgydXpxj+S5dIx6/CsgQfQCvji/JPDrmTqzW0ZlznqLlXJ9yyEEn65rHtvDrhKNrFnEzb7yAvkk5JIckZ+dBqb7nfgwciMC8k2z0wrY3wPzZmEY/7q2PLk7yyhxaiJMHzOEDD+zoiH03aqcs8nBurARbwCXiEsqXUkeUEZyQEVGXUyggaMgjzYUrhquPKHEL+4IlZkNq0a6HeExySH1ZYw7FUIwBqwfXBGMhao0YZy2ofMDPc+owMdvT9awuNXTommMgSPspO4X3Yj10j09Tgeua2Na7idhqZZAW1qjKB6EMVJyP7o/esnx0KPzTxQ2Nuwg3mZJHMkuSFAA1yykAltyoAAOSVAGBtgeDvCnMst1ksmXDyyjMs0raSfMDgLGuE2yNRkwcCvbxOuXXh1zFJGyM1oGzlSp0yRBsYYsN2HcCr5ypw1bazt4FGBHbqv1IHmP1JyfvU0G2pSlWFKUoFKUoFKUoFKUoFRU1FBNKUoFKUoFRU1FBNKUoFKUoKfzzYF5eH5BlX/AGrho2VWBBt7g7gjGNsZPofcVs+JcdsomVJZV6wU4hh1NLg7eWOLLkfb0qt+MCXa234iKZUig8zxEKeqSVALFhsF3wF3Or3ArVeG8Zs4jJxGZbZ2VZmEjKhIcuqBmwC2AuSDkjKDOxWgtrcXvnytpatpCriW9bpK2d9kAMuR28yjtXrJa8RcEG5iicggKkRKrt3DMQXI9tqyG5jVhmGKSQHsxGhP1fDY+YU1oP8Aee9kmERiihywIwS7BMOdZLaQu6406SfMM43xztlpHtcY7T6Vjn3lLjk9vjqCdyShRCnmj1KwyxSPByids5Oewq68lXNzKhe6nHUgAilt1QIsbhFYmRiSXJDA5UhMHscZrVcck4oFzDcM/l3VRErk/wBAaPB+7CqjecLM0tyJ3aJrqYMizNL02HSiQAxFxh9YA15YbhexArl+TTW1ThtDstlxKGXPSkWTHqhyPsw2P2rLrlvKXCZ7aJ1gm0TZAaORAACBnSCQ40b7FABv9hcOX+PyOTFcRgSocM8RDR5PbIB1oSP5gB863H8rFe3GJ7TbHaI3KxUpSvQgpSlApSlApSlAqKmooJpXjd3AjRnbJCoWIUZJwM7D1NamDjU7jK2ki+bGJSVbtnOArD98fOg3lK0/CuLXEsjJJZzQqM/ms8ZVvbAV9W/zWtxQKipqCaCaUr5VgexBwcHHpQfVeVwzaW6ekvpOkMcDPpkgEgZ9QDXlxS3kkhdIpDC7IQsoXUUJ9QDsTXPuZOWjZWXTtZ2WW4uYo5ruVy1xKGbGlJD8JO+PbfAy2aDT8x8VuuITpZl4Ee2nE7NAHkCyIDpUMQUJBO/UVd8Ab9s7lXlgJAJWGm5mOtpZh1ZUU40pqf1Axn0znat/w20trVY7eLpx+U6EyAz6camwd2PbJ371rufryaGykkhJDK8eSNjp6i6sEbjI2yO2a+dfNa88Ye6uKtI3L1Xg92p1Lfysf5ZIoih+oRFbH0YVsbKJ9mmWMyhNOuMHBGxONW6jPpk9q8uA8RNxBHKy6GeJXKb+XVuBuAe3yrC5t5kWyjVtHUkdiEj1YzjuScHAGR6HuPrXH9pnj7dqxHmGz4rYrPC8TEjWhAYd1P8ACwPoQcEH5VX+I2pNm4ulkma2ZXRlbS8jKispyuPMHJXPY4z8qrvBPEqUGT8ckaLoYxtHq2YDIR8k/F6N2/WrTLw+6ktLaIyEuzxtPNncKMyNp+ZYKo9s59MV04Wp1ZFo3PjtgcX5ilREK273DxRqtzNGyqsbhd9Bf42V87DYZYHuRXnytxye9m6iR6ZIyfI+k4KkB0V0xJEc6SQRIuGH21fNlpw2A6DbPNMHlkjiVNQcdMgguQVjiQuCR6aQxz3OR4M8HKOQy7mQysRhSpwAhA9Vys6bejkdsZrF8bHERNY7+3nyXmJ1Ls0bZAJBGQNj3Hy2r6pSvovMUpSgUpSgUpSgVFTUUEMfp960st7AxOb0LhvhV41xsCBuNXb575+lbicNpbScNpOD7HG371wiPgtvNNniglA0j8x2OEnJxKkjJtH5hqBOAwkGCQFrlkyxjjcwqteTskVqrkGK7kOM50ujZz9VI2+nrWyhRlGGbWcDcgDO3y23O9cou/Crhzsrx9WEgAgxMuCRuD51b9iBXpd8A4rFpNrxABVPwSo3m+TDUVOfkFrzU/6OC3W9f66TgvDqEjsoLMyKAMknsPqc1VOI88gqRYxNfSZwGi2gBzjzTsdJ/u6qrVtw2VH13t5DdHdhHJE7FT3GiPrFRj3CZ+der80yyjpWqGZ9XxRpsoBG27aEOx3kZcd9B7HbfKtadYo3/fojHEd2lreZeIcTZAl5dIjysSLW0OgLH/E0s5GsIqg7DufUjOLN4RcIuIIJpLjGZpVZSBjKqpUEpjY4wPoBncHOvsuWUhH4ri04K9YMtuhJUvkaQ5xruJMgYUAAkDC4AAunCppnZpH8isoWK2AGUXbzSMM+cn0BAUYGCcmvRjreI3ee3O0x6bhidtOPvXOvFi7KS8LD40njEbEjsMYUZyf68/3TXRCwXGdtsA1VvEPhUN3aHWf+S4m1L8ShQQzLt8QQsQPUgV0mNwyJ1LD4lwiBp4rl4y80JdYsEj49jkdsbnc9t/lWdFJqDDbsR2/w+X1qj3nG4CsUfEXkAKt07m2lbo3GMDI6Lakbt5XAwSazLfmvhVpECksjK2wysztnAOCXB0nGDgkV862O0dPdW9Z7XGFe+QPsKoXiVZyForgrmOON1bTk6dRBydthsK2VrzTdT729pojK7T3LhF39owC5/T337E5a8BllBN5cvKCN4oQI4l98YzIfrqzWU3jtuVxed7q53yzwhr246TRq9urh5H2wADnRt3yRj6Z9t+ySjKnGM79/Stfw+wtoIxHCemi5woJwMnJrX8zcbggiGTqYtiONRl5GPYKO5JPr6Vt7zltGoba3m1lW4lNpunMSxdUMpeUnSFyqqEJY4xo6jHsML6kDHXOD8JS3iiiiAxFbrGHYeYqOwyMbetcqg5XVbYi6miF5ciRjrXUqjpud99+nqDFs4BVfvcuVuYJokSK8RjGsKKt4iN0jpXH5uclDgatfwb/Ftv8AQri4Q+da/KV1XPrU18LICcA52z9q+6pJSlKBSlKBSlKBUVNRQTWo4vy/FMS4JilKaTNHjUV3wGBBVwMnAYHGTjFbevOaIMpU5wfYkH37g5FZMRMakidOef8ApzdCTVFxJo1DZ6Yhbpntj8sTiM4x6Lv657Vsp+RZpcCbiV1jGCINMQP1Kgn75q321uEUKCxAGAWYsfuzEk/U19Rl99QUbnGCTt6dwMVH8OPe+MK52+1F/wB1uCWRImJkeTcpNI8rSY/+AEh8f2a3Zvpel/w8MdpCI89a6GhUXHcW4wcAejtHirCo7Zxn5VreK8Atrlka4j6uj4UdmMefcxZ0E/MgkV00lUeDzC4m6tmGvJRqU8SulIgh3IIt4wFDdu0ekEAanO2b7axsqgO5dvViAM/ZRgD/AFvX3GgUAKAABgADAA+QFfVAqKmlBS+YuSVfzWwSLEgcBY1IVgCM9M4VgRsQCrY/iOFAq9tDNaylZbGMyaD+dY48wycGS2bEgxtv5sZOMDv1yvlkB7gH61FqVt5VW818OO2XiBY6uldq9tNtqEigqp/pkQds+pAqwxcy2rDXD17gdtUEMsie27qugfUkftWJzVx4TG8iggDrbW8pad2fSHjUs+CpAwhGnGcs5xgBWavK25p4Zat+FuJJVZI4zruNTq+uNXDDuq9/hwuDnAxXOPiUtPl0/ItEMK45i4leZTh9qFUsVNxO2wwcHyqNvuST7VYeWOVEgfrXEv4q707ytgCIHbTEn8A779zv9K9IOM8KlGmO5t8HfTHNo7/JWBGa9uaLvRw+5e3ZSUs5NJQg4OkgYx6168eHHj7hxvktfy8eUuHx30k17cRxyqLt47bUoYJHA7KGUMDgvJqYkYPlT2q9VRuVOO21oYeFu6JJb8NiMjMwGZGAJVFO7H4mPtlfni62tykih42V1OcMpBBwcHcfOomdiu8DlW0lktZD042uc2mr4SjIrGJWO2Vk6uI85C4wMCrPWLxOAPE6tGswK7xtjDfLcYz7fPG471obS/a2XLGRrUbMZs9a12H/ADC28kQ/6mSV7ksuWXBaKVANTQKUpQKUpQKipqKCaVDH71xvnLxauo5Zbe2h6TpJpV5EZiy4yHVcAeYZI+LYZ+VB2WvlnA7kD61+Yrjmi+keGaWe+miLK0vTDooVXydGPITjIzpAwAPc1seNc5wToY7Swu5XeM6JXlZW27t07dRr7+rfWg/QFzxi2jOJJ4kOM4aRQce+Ca1tzztwyP4ryAH0AcEn6Ad/tX5tS0vZdKxcPYEk+Z1kYkDvqMhxjPqdqzbXw+4oSpW1gGnOAzKdXzIZjqH7e1Zsd0PihwfJX8UCQcECOXv7fBisnhfP/D55REkuGKkrrGA2O/m7A/I4rlHDfDi7kcma4hQqmCsMIZR38pJAU6SB5Bn1Hlzmo8QeWobW3hWEsbl76MNO7YfSVYEqzHCDOj4cAbelZyjY7rd8RhiiM0kiLEq5MhYacfWqDN4kTXMrxcLt0lMchV5ZnAC4ONSxhgXHcDzD7DeqV4oczRXSQ8NskVg06v1IJS6E4ZdGAgD7EHY4GFqmcKvmtJpYJJWtQshBRS4YOIyA+tE1lc4/LyudQyQMmlt+lViPbrvMHiTeWwEZhgWUuv5s56Uek98RmRmYjB3DkbfMA6nl7glxdB7ma5u4upMZAqXDDSDuB0+njSQfQj0rnN3cG8v41Uslu9wHi/EuxHbc65CcdRkIxkjOBviuw2PMw6Uq3LwxvE6I7CQdPzRq/wATeo1aSPcZ9cV58trxWNeXbHWkzO1U5h4BcKOmOKTZmjfIYykSaU85dEVzjQBliQKrfJ8E9zPPDcSGdWjmjWRo5JE1phtepMSKEyDn+oDbNXjgPSv7/rugNnHZyQxtKmFmkk1a+mXGGxGrZx2H1rScF4VJY3E1vbxyXCGFTJlzHHqOSoEqSBnRhnKlTjTjDZzXox1twibON5jl0sFp4HWrJ5ru41EAOAVK52P8u4OxGfTFB4GJGVa3vXRlcMGaME5DBh2YDYgHcHtX1LdcUbskCH3N5dtj7B1/Y04U3HEmDC7i075hKyyodj/1JNe3fZh2q+Mp29rHw74gl1LNPLDctMVP4gqupSoATXC6aHTAGQpVv5WBrpjSx28LSStHGqqXlceVM48zbn1PuSe1Ufkbmq9u+v8AiGSOS3vHieGOPA2GxOtmbc6u2O1b2/4Kl8YzcBnjRtQiJxESD3ZB8ZHs2R8qjl3obzh3EUmRHXK9SPWiuMMVyPNpO4GCp33GoZwdq9Lq31bg4YdvYj1DD1Br3Cj9qx+ISShMworvkDDHAAJ3PzwN8bZ9xVCqcj8aAnmsDpBiTqQhWBHS1tGyKQe0cilcegKrvpybpXErSY2fMHTbo6pL2NmZQQx68L61UHO3VeNiM+infBNdtoFKUoFKUoFRU1FBNc5575Eg4gTcWjCO7gl0sQMK5UZ0up2zhhv6g4JwcjoNyzBSU3YDIB9flt7/AOs1W5rpHdnjaS1m0gP1YmMbDsNRxpO2wOoEeooKLyjx9eHvi8thZh2RZEYAaX8qLLFnZo231KhOjSDjcs2Zx23Rb8LaXMQje3MrIWUqoDaWVW7YYkERttnUe21WOLhUkwxc2PD7lT/7sJwCDsTpdDj7MfrWwTkThWN7C2Hy6S/44rJgVd+YoYtKda0j1Al2e4XCZHYDcu2QO+ABsO1YnC+cIJZdIbyhvKqBpJ5mO2rEQYIuCMebJBGdI2N7teT+GxkNHZWysOzCFM/ritzHEqjCgKM9gMf4VPCBR5ZOJSgpbWnRLRnEt0yqiZHcJHrdmBPZgu/61h2Phli7gnuZjdBIXMnWJbMpKaSiEaQmAc9vhG2+16v/AMT2h6Q2+KTUcH+wuM/9wpb20obVJMW/oRAqfodTf+VVFYgcm518Nb1njubQRvcJdOdQYDUjEsuVYADRsgwfhA7dhrZPC7irvJIwgeW4hZZZJmGELKynRpDEjBU5IBBQV3ilOMN25pwbwftFUi4eRzpRVVHIEaqxfCsACSXJbOB9O+bPwnkThtudUdtGXJyXlzI+dt9UpYjt6VZKVrHJfEzik8VpbOFQTxcYlQooGkZhuNOAO46TKRnc5FV3lm44nMi3AEM4dSFkwwbAYjDRqVXOQd9yMnep8fDG1zBIrHAm6M4ycK8YWRSQNs9OfOe+MD0NWnwfvY/9mBFbUIJp1Y/LqNID91YVdI3LJenL1pxCVm/ERRxIB5XBIYnP8mW2x6kj6VueVLmCePqxghlcxyKxyY5ABrTbYkZxmt3FIGAYdioI+4zVO5Xk6PE+IWvYSPHdxj31qFk/8gK7a0lhcUuF4bxmKdwBbcQQRSk9klTARiew2I7+hc+ldN4fGV1r/D1mZD8n85/Riw+mKp3iHy/+NsZogMyBdcX9tBkD+9uv3r38JubBf2Kaj+fABHMp75Gytv8AzAZ+uoelccldSqJWO+45bwnDyKG6ipoHxZOj+HvgB1YnsBudhXvxC6KwSSR4Yi3d19QcIWH1B2qu8Z5SNxex3UpR1hwEh3AYEENrI7kZYjOQQcYG5NqkAKkHsVOf0qGvzly7xJL/AI5a3R6aPLcR64k33S3VtWSBuZEP7bn1/SFfjK3uPwl8HQ/8i9yCp7hJPQjvkCv2XG4YAjcEAg/I0H1SlKBSlKBUVNRQTSlKCAoqaUoFRU1FBNKUoFKUoFKUoOMeOfBs+bzBZXhfUB5UeMPE5c/whllh37flmqr4e8A4o1hJPY3SqJGdOgQGzgYJyc6GP03GnPpXcOfeGxT2UyypJIFjLARZ1ggEZABBYDJJX1GRg9q4tyRzeLLraIHlgaV3i6TqSBhSyuDg7alOSMglhvmqrrfbJXDhl7x2SGFl/C6WjUkmNs4IBAAB0jA2zkivTl7gd03EGubpz1o4emB5ArxFiwYBPmSuPTB9xVZ5X8YLWGPpTQzaVnfQyaTiNndlBBI3UFV2zkDPyqyXnihwdow7SOxGSqKjiQbfzDGknt8WK6xMfbHQK4rxm+/2FxlpkVjFcAyMg9VJBZR6fHq29PKflWddeN9uq4htpXIbA6rgZH1Go5/1mqHzrzgnEY0LoYpYtWlQxK6WI2Xb5ZJOPv2rL2iYIh0a68f4wD07Nm9tUuP+7CH9iap/NHjDf3imKNEhjdWRkUay+oacEsPmdgPWq1ypylJeNnUFiVl6jgrlQfU62VV7H4iM4OA1WXlbg6DjHSsI1naFcJI7F4kcEAzSHSuoJk4UAAsFwfU8VPHhXhLxPEU80OmLWrOnxSqmRk9EEMxA30A6vTGdq/S3C7cxwxxkhtEKLqUEA4UDYMzED5FifmayEBAGTk47+9fVApSlApSlAqKmooJpSlApSlAqKmooJpSlApSlApSvmRwoJYgAAkk9gB3JoPqtFx7gnDirz3VtbP042ZnljQ4ABY5Zh9a4rxPxH4tdy3L2DyLFHJ+WkcQbMeSMtmMnJ2OM583bAJrDuuM8Z4ii2lzLG8TuDLoEYMYRlY9SQYVCPYnPoRQc4upDLKzKgBeRiERcAZJICqvYDtge1b3iPKEiRiSNjJ6acDUTn+ERPIMYz8ZQ7Hatjxjk6a2YXNji7tw2BII+qqsQBg64gknxDDBSM7dxWtveeb+SPpGXC9PQdKjURtsXPmAHsCB396CtVbeU+E20xAWOSaXWPKSugDI20lkyckDUzoO+FbGKqVfSsRuCQfcUHUuO3Nrwy3eO0lhS96q7KpmlTPxH8QwWOM6dsImd/iPcb3/+bLsFr5WKl26L5PxtvLqyTuRkj7n51xqS9LBtSKdWMYyApAABAUjcAHvkbnat14e80nh14k+5jPllVcZKHv3B7d8bZxjNB+vaVg8O4tDNEksbqyOgZSD6Gsn8Sn8y/rWbgetK8xMp7MP1FfdaJpSlAqKmooJpSlApSlAr5dwBknAr6r4kiVu4B9Nx/r2FBivxOIZ37d/l+tBxJPZv2/zqTw2P0BX6f5Vj3HBI3+LDbY8yg7d//oVH7D6TjMZIADnP9Jx927CvqTiYx5Vz9TgfqAaxhy7DgAqhA7AoNqXnLFrKoWSMHS2QR5SCQBsVx7D9B7U/Yeh42mM4zg4wrA77/wCVarmC/wCtBLEpwHRkOAxxkEHJRSf8PrWxg5at1GMzEexnkx+mrFZo4XBjGgEf1ZP+NNW+xwrjHh7xiROlHNBHbB9S2qTSGNex/jjy3myfMT3rFs+T+NpIPPaSsmNKylH0Y7aFdDo+2K7/AD2iBWKoMlQCVGCQM43G+2T+prRTqIwXOvGrJCx6j7YwiFyP3+eKy0zA5LzcvFjZy/jeIw5UqRaxFBkB13JXS2xBON+36c54fdWyqmYvzFYlnZ8g+2AVKgfLSx+Y2x+jhGqKFgeCNWJxFKhAIYkkaCytkn7d9qpPGvCeOdi0csFuWxqWKElc/INKdP8AdwD7Ui32ObRx2ZRfxMyoudXStU1SEktnXKwwAAR2LY3wvv58dueHOn5CSK4K+Z2Ysw7HuSDsM9k9Nu4rokXhRDbqGnlSZA3YQS6277flS5/arDwXlxg7iLhdpEqjySSlC77Dsodmzn+ZhW8o9D89wW7u2mNWcnsqqST9hmrVb+H3E55E/wCGEPUBI1kIo0hckpksMkjsPXYAdv0XZ8LulY56Sxg/BHDhjsOzfiNOc57qNq20fDhgZ1khO7Fc+mx0jbf2HpW7sKtyXwiW0sobeZ1d41YFlzp3diAMgHABA7elb0RsewP6VsIeHgAblTgZCnYfTYbVlQoVGMk/Wo4TM9jUpZuf4f1rOtLPTuTv7Dt/+1mUqopEBSlKsKipqKCaUpQKUpQKipqKCaUpQKUpQKUpQKUpQeFxaq/fv7isM8FjznAz76Rn9a2dKyaxI1cfAoQchcH+ny9u3w9+1e8HC4lIIDZHu7H0A3BOD29azaU4wFKUrQ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5370" name="Picture 10" descr="http://stockfresh.com/files/a/andersduus/m/40/727747_stock-photo-little-chef-flipping-panc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42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err="1" smtClean="0">
                <a:latin typeface="Comic Sans MS" pitchFamily="66" charset="0"/>
              </a:rPr>
              <a:t>Siúcra</a:t>
            </a:r>
            <a:endParaRPr lang="en-IE" sz="8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2530" name="AutoShape 2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532" name="AutoShape 4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5602" name="Picture 2" descr="http://pouletbonnefemme.com/wp-content/uploads/2011/05/siuc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61660"/>
            <a:ext cx="3850729" cy="549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err="1" smtClean="0">
                <a:latin typeface="Comic Sans MS" pitchFamily="66" charset="0"/>
              </a:rPr>
              <a:t>Friochtán</a:t>
            </a:r>
            <a:endParaRPr lang="en-IE" sz="8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2530" name="AutoShape 2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532" name="AutoShape 4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578" name="AutoShape 2" descr="http://www.clker.com/cliparts/s/o/m/g/X/0/frying-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580" name="AutoShape 4" descr="http://www.clker.com/cliparts/s/o/m/g/X/0/frying-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582" name="AutoShape 6" descr="http://www.clker.com/cliparts/s/o/m/g/X/0/frying-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584" name="AutoShape 8" descr="http://www.clker.com/cliparts/s/o/m/g/X/0/frying-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586" name="AutoShape 10" descr="http://www.clker.com/cliparts/s/o/m/g/X/0/frying-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4588" name="Picture 12" descr="http://clipartist.info/www/SCRUMPTLICIOUS.COM/P/padella_frying_pan-1969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054751" cy="227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b="1" dirty="0" err="1" smtClean="0">
                <a:latin typeface="Comic Sans MS" pitchFamily="66" charset="0"/>
              </a:rPr>
              <a:t>Babhla</a:t>
            </a:r>
            <a:endParaRPr lang="en-IE" sz="7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1506" name="Picture 2" descr="http://dc617.4shared.com/img/LsJI1OOz/s7/13d9d89e1e0/sba_wc_mixing_bow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067324" cy="3291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b="1" dirty="0" smtClean="0">
                <a:latin typeface="Comic Sans MS" pitchFamily="66" charset="0"/>
              </a:rPr>
              <a:t>Mil</a:t>
            </a:r>
            <a:endParaRPr lang="en-IE" sz="7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27650" name="AutoShape 2" descr="data:image/jpeg;base64,/9j/4AAQSkZJRgABAQAAAQABAAD/2wCEAAkGBxQTEhQUExQUFRUXFRUUFRUWFBUVFBQUFBQXFhUVFRQYHSggGBolGxUWITEhJSkrLi4uGB8zODMsNygtLisBCgoKDg0OGhAQGiwkICQuLCwyLCw0NywsNCwvLy0vLCwsLCwsLCwsLywsLCwsLCwsLC8sLCwsLDQsLCwsLCwsLP/AABEIAOMA3gMBEQACEQEDEQH/xAAcAAACAwEBAQEAAAAAAAAAAAAAAQIDBgUEBwj/xABPEAABBAADBAUEDAoHCQEAAAABAAIDEQQSIQUxQVEGEyJhkVJxgfAUFjIzQnJzkpOhsdIjNFNjdJSzwdHTByQ1Q2Kj8RVkgoOisrTC4SX/xAAbAQEAAgMBAQAAAAAAAAAAAAAAAQIDBAUGB//EADcRAAIBAgEHDAAGAgMAAAAAAAABAgMRBAUTITFRUoESFBUyQWFxkaHB0fAWIjNCQ7Fy4QZi8f/aAAwDAQACEQMRAD8A+4oBEoA1QACgGgBACA5vSLFuiw73MNOJZG06dkyyNjzUd9Z79CtFcqSRWTsmzHvg6n8LEAJWjOH32pMu9srzq8Oog3e+94BW5KnFxskasZyUrtmih2+8ua58QbE5zWjtHrGZzTC9tVqSLAPZ32aK1HTaVzaUtNjQKhYEAIAQAgBACAEAIAQAgBACAEAIAQAgBACAQQFRl1QFpQBaAzG3OnuDwsroZXSiVoDsghk7TSLBa8gMI3i828EcCgOHszp7iMbIRhIYo4WH8JLKTK4HfkDIyG565PcBvPAHl5TypTwMVfTJ6l7vu/vztmpUXUZ2MaMTiGPja6JwGU5nRvjqVjmvjGZr32MzWk9nd51bJePqYpZzk2j2PVd9yu9Hfw06Stako/luc578za5PDHDeKc5oIB4jfrxBB4rvxqwqRcoO61cVoaOfyHGSTOnI3rHxQt3l7ZX/AOFjHBxvz5WsHe88isM3oZsRRqbWAyBaALQACgAlAFoAtANACAVoAtAAKACUAWgC0A0AIAQAgEEB5ygPQNyAiZAgPlv9O2zc+HhxLWkujf1Tq35Jfc3/AMYaB8dPElHa6N7HEMEOHjrNlAc4D4RFySEeezXmC+f06csq49t6m7vuitS/peLudJtUaf3Wd7acjY2iBmgq38yCT2b4lxsk/wAV6DLWOWDoqhR0NrRbsj90Lj2o1aFPOS5Uj5j0n/pBZHi8jIw9kVNmcDRdI1wcGs4W0gg95O7KtrIUasKLq1P32dv6lbsbWvarMx4mMZSsuz7Y1v8ARh0rjxbZAWFmI0kf2g8SMJLWljqFNadMlaXepcSeu3d3MSVjeNdagA54CAj1oQEg4FAG5AR60IBiQICSAEBFzwEAutQEgQUA9yAgZQgGJAgJUgGgBACAQQHnKAskdoEBBjLQHn2vgI5IZGSe9lpzEkDKBrms7iCAb4UoklJNMIz3RrajA95kdqAGB4Y/q36kuex1VlcAw79N16WuXkrJMsG6mi6b0P8A69n96fAy1sRGdtJzeke2RHBicSCCWh7m6j3XuYgeXwAvNYylPFZVzc00nJLTurW1wTZuU5KFG6PgQBI1JJJLieJJ4n6/Er3NktCOedTo9hyXu0zNDe7e4jn8Vb+T6fKm21dJHMypWzdOKTs2/wCvA0UeEGpy15619C62Zg3fkr0OHzyaVuW3xYDBA/BHgFbMw3V5FOeT3n5ssOzm8h4BMzDdXkOeVN5+bKhhAPgjwCZmG6vInndTefmyU2FHkjwCZmG6vIc6qbz82JmEZxA8AmahuryLc6qbz82J2CHBo8AmahuryJ5zU3n5ssGGFe5HgEzUN1eRPOJ7z82QkiaBuHgFGahuryLZ+pvPzJbNxUkDw+FxY4a6bjXB7dzh3FUnh6c1yWkZKeKqQfKUmz75g39ZEyQaZ2NfXLM0GvrXnT0xZHvQDldqgGyO0BF7KQFkLkBMIBoAQCCA85QEpeHmQEoeKA5vSjDPkhpgzU9rnsFAvaL0FkDR2V1cctcVeDSkmys03FpGSfii17GGOXO8nKDE8E5azG3gNAFjUmtRzC287F6mauakieN2K2dhGIawsdpkrfRv3W/eAbFURvVJ2noa1GSMeTpufIdtbIud5w7A2EuIYA4kBrezZLjZus3H3SnmVV2cVoZj6QoxupPSjpYHCCFgANu3uPAnl5uXjxXVw9BUYWWvtPPYyvLE1Ltfl1Lu7/nyPa2ex4Lavc0XRa0Dim1S4zRd1yXJzTPK+XUqLk5sm6QULS5ObKz4pcsqZDrKS5ZQLGyWFBZQKp3IWUSprt/mUXtpZezehH6B2REWQQtcKLYo2kciGAELy5609IkFoCl28oC9m4ICE3BAKHegLeKAaAEAggPOUBc5lhAUg0gG55KAzW0PwWIkklprXBmR7tGZWtrIXHQEOL3Ud+exetZqbVikkysxvxBqLNTtHTUQxjeJY46PdW7LYB31xmU0lZEKLes5PSnohhIYS+Jr2Pc+ONjWyOyBz3tBIaSQAG5nUPJWGtjq1CjJxlqWj2KrBUatRXjrOOeicR8vX865eZf/ACHKW+vJfBv9E4Rfs9X8l0PRKI37r6RyfiPKW+vJfBXojB7nq/kieiMY8r6Ryj8R5S315L4I6Jwe56v5Gei0f+L6RyfiPKW+vJfA6Iwe56v5BnRCM+V9I5T+I8pb68l8E9EYPc9X8jl6Ix7+19I5PxHlLfXkvgdEYPc9X8kG9F4x5X0jk/EWUt9eS+B0Rg9z1fyRd0WiJ+F9I5T+Ispb68l8E9EYPc9X8lg6JRVXb+kcp/EOUt9eS+Ceh8Juer+Q9qMVV2/pHJ+Icp768l8DofCbnq/k7fQnothepgnLC+Zopxc9zmtnicWSEM3aPY6tNOC9OsXVrU03LQ0maCwlKlP8sdKNwZCsZmCNqAlKzigINeQgETaAujbQQEggGgBAJALTuQDtAI0gCh3IBgoCmQm0Bi9sY5uKxFDWLDlzQRVPxNFkjh3RjMzzvePgrg5YxCccwvF+y9/I3cLT/eyDsM08/FeccIm5cvgwLa4+KryUVcifsNnf4pZEcph7Aj5fWnJRPKYHCs4A+JS0RymR9jN5fWUSiTcRwjOX1q3IiTcXsZg4fWVPIiCJhHL6ynJiWRHqhy+sqVCOwmx6ujeNEM5hdpHOc8RO5s4b249fKa3OO9snMX6fJGIUqeZetavD/Rz8XStLlLtNhQ7l2DTHaALQCodyABSAaAaAEAIAQAgBACAEAigM50q2odMNC6pXtzPeN8EJJBeOT3EFre8Odrlo6eNxSw9O/a9Rmo0s5LuOVhcE1jWtaMrWgAAcANy8fObk3JvSzp6ErI9TIQsTZRstVHIqPKqXFxZUuLipTcm4iFNybkS1Tcm5AhWuWuRIUokgQrIsebGYVsjCx10aNg05rmkFrmu+C4EAg8CAstKrKnNTi9KEoqSszQ9FtsOma6KauvirPWglYbyTNHAOogjg4OG6ifY4XExxFNTXFbGcerTdOVmd5bJjBACAEAIAQAgBACAEAIAQAgPLtPHNgikmfeWNpeaFk0NzRxJ3AcSQobsrsGJwETzmkl9+ld1ktGwHEACNp8ljQGj4t7yV4zG4p16rl2dngdelTzcbHQY1aLZLLg1Y2zGyYCqQNQQIhSSKkAipJIEKxYiQpJIEKyLIgQpLIgQrIlHkxT3ROZiIwTJFZyjfJEa62L0gAj/E1hXRydisxVV+q9D+eBixFLOQ0a0b3DYhsjGvYQ5j2h7XDc5rhYI84K9ccgtQAgBACAEAIAQAgFaAaAEAIDK9M588kGHG4k4iTllhLeqafPI5rh8kVzMq183QaWuWjh2/HE2cLDlTvsPKwLyLOky9gWNmJlzQqMoySgqCASEgpJIlARIVixEqUSRKksVuCsiUQKsiyKyrIujpdB56bNhz/cvzR669TNb2eYB4lYByYF7DJ1bO4eLetaHw/wBWORiYcio/M063jACAEAIAQAgBAJAKx3IBoBoAQGK2vrj5jygw7PNTp3H/ALwvO5cl+aEe5v75HQwS0SZYwLz7NllzVjZjZaFUoxqoBAJSAUgihIipJIlWLECpJIFSixAq6LIrKsiyLOjstY/L5eFkcf8AkzRAftz4r0ORH+Wa8Pc0cctMWbRd00AQAgBACAEAIBBAecoD0cEAUgCkBicd+OYk98I8Imn9683lv9WPh7s6OD6j8S1jxzA9IXEdOWxmdlzXN8oeIVHTlsZjdywPb5Q8Qq5qWxldIZx5Q8QmalsY0hnHlDxCZqWxizDO3yh4hTmpbGLMRkHlDxCZqWxk2ZHrBzHiFCpS2MaQzt8oeIVs3LYybMiXt8oeIU5uWxkq5AyjmPEJm5bGWIGUcx4hSqc9jLES4eUPELIqctjJ0kHObzHirZuWxllcNjNraEJ/3bFN8ZMKf/VdvIuiU14e5p43VE29rvnPCkAUgC0A0AIAQCCA85QF5dQQFJeSgCyOaAx8z7xeK+PF/wCPEvN5a/Vj/j7s6OE6j8Tj4DCPmc1jREPdG3OO5vZrRn7zxG/VetUuTBeCM9WpGF22/vE6ntYm1Nwab+0/Tz9j18+qjOrvNbndPa/vEUfRyZwsGAjnmf8AX2PXu4y6ltDuRHGU5K6b+8S6LovN+Y+c/wC56+bRRnV3ludQ7/vEi7ozP+Y+c/7nr5tEzq7xzqHf94kfarP+Y+c/7nr36Uzq7xzqHf8AeJNnRmbj1Hzn/c9fPqmdXeOdQ7/vEcnRib8x85/3PXz6pnV3jnUO/wC8SA6KTn8h85/3PXu1tnV3jnUO/wC8QHRicfkPS5/3PXzaJnV3jnUO/wC8S32qzEf3Hznfc9fNomdXeOdQ7/vEjJ0ZlYLcYAOeZ/3PXv0qVUvoVyJYynFXbf3iV+1mY17xXc5/3PXz6qM6u8c7g9v3icbaeAkhdI1wjvKCS1x0ttaWy/rH71MpJwfE2aVRTs03r+9p29iv/r8HyOJ+2D+C8tkXrT8Ea+N6qNrI+l6A55XZPNAAeQgLmmwgGEA0AIBBAecoCcp3eZAOEICbxogMJiPxzE/KRf8AjxLzeW/1Y/4+7OjhOo/Er6KOqZpO7LKSfT6+tX6pq8FwGLaUW33HfccpJYbBvwdvBBWwldJNHmpO0m4vQzpYVoDG1x1vvWrVbcnc3qCSgrHoB0PoWMzDjGqAvQHmcEBN4sA9yAi15CAeYHegLggPDtYgxm+6q114LJSvytBhrWcHc5GGOZzbdTW1VncBy71tNclOy0mkm5NJuyRy+llGWXiOrZ9hWv8AxviekwjvGPiS2RH/AF+D5LE/bCvMZF60/BEYzqo17zqV6E55ewaICEwQChKAtCAaAEAggPOUBOUaBAKJ1ICcj9EBiMSP67ifjQn/ACWfwXm8t/qx/wAfdnQwnUfiVdFowZmg7i2T7fX/AEpeqvaCa7icYk4tPuNmIWBuXKK9PDdrvVOXK97nJdKFrWJUNANw3BVbuZEklZFjBoVBImOooC4yBAUICx7iNEAwQd6AreNdEBNjqCArmYHN1Fi9RwUptairimrMoZhWaAtFD0H6lZVJLtKOjBqzRk+lhAllA3CNlD0FXvem+J1sIkoxS2j2M4/7Qg+QxR/68P8AxXmci9afgiMb1UbOQar0BzyyN+iAhK60BKEICwIBoAQCCArMWqAspAVmLkgEIigMhjG1jMT/AMk/5dfuXnMt/qR8Pc6GE6j8Sjoo4dcz4smvp/8Av1+gepfUXAnF9V8DbdV3rCc4UjaQEoOKAbokBHqigJsjpANzbQFZiKAYiQFmiAAQgK3RckBhulsX4aX5Nn2FZf43xOlherHxLtiNraMX6Lij/m4QfvXm8i658PcpjdUTbOAK75oFZiKAYi5oCxAACAaAEAiEAIApAFIA1QGM2lpjpxzjw5/aD/1XnMt9ePgdDCdVnn6Js/DMryZNPT6/62vUvqLwROL6r4G0o96wnOAMKAuaKCAAEA9UAUgCkAaoAQAAgHSAVIDC9Lz+Gl+TZ9hWX+N8TpYTqx8Sewx/+lH3YTE/XPhP4LzmQ9U34e5TG/t4m3pd40AQBSAAEA0AIAQAgBACAEAIDFbX/tCYf7vhT/14n+C87l1aYPufsb+D1SKuhxPXM+LJ9vr66n1D6i8EXxfVfA3NrCc0LQBSAaAEAIAQAgBACAEAIDCdMPfpfk2fYVl/jfE6eE6sfE9PR5v9evlhpB86WL7q87kPqz4e5ix2uPE2S7poggBACAEAIAQAgBACAEAIDE7X/tGb9Gwv7TFLz2Xf2cfY38HqlwK+h3vzPiyfb6/6UvTv9NeCL4vqvgbQYlpNBwvlaxuEkr2OUqkW7J6Rxyg7iD5qP2KGmtZMZJ6mWgqCwIAQAgBACAEAICLihBVLimtoONE8FeMJS1FJVYxsmYvph79L8mz7CrfxvidfCdWPievo7+On9Hd+1YvO5D6s+HuYsbrjxNgu6aIIAQAgBACAEAiUAIABQDQAgMTtf+0Zv0bC/tMUvPZd/Zx9jfweqXAr6He/M+LJ9vr6mh6d/prwRfF9V8DvbRaOsysbrvNXZJ10CzUr8m8medrpcu0VpPRslgGYfCBF8tL3elY67bs+wy4ZJXXadMBa5tjQAgBACAEAIAQHj2hGSw61WpJ5DgslJ2kYK0W4M5MM2VwLm5t1Xe4cltyjdNJmlGfJaclc43S/36X5Nn2Fav8AG+J6bCdWPievo7+On9Hd+1YvO5D6s+HuY8brjxNgu6aIIAQAgBACAEAggKzLqgLCgOTtHb7YnmMRySOABdkyU29QCXuGta0OBF1YV4U5S1FJTUdZn9mZ3MDw+RmIGri57nAv3lr2Zi1zTwA0o02jVZXBWsyqnfSjzHGddjJH1ROGwwc27yvbLimvbfGnA68RR4ry+XlbkLx9jqYLVLgeLYe1eomjc5tt7TOyWl+Z9uHZvzacbPHQ+n5LcF4Iz4im5ppGt9tcXkS33NaSdaFdrWzYHMg8iqZpmlzWW1FUXSaAElsclu4gNN8q7XHU94BO4FWcJtWbKrBOLbVi322w+RJ4N8/lbq1vlru1UZpl+az2r798w9tsPkSeDdNL17XAUTyBB3EKM0yOaz2oPbZF5EvpDRVb77WlWLvcSBvITNMc1ltQe22LyJPBt8qrNz08+m/RM0yeaz2r798g9tsXkSeDTxoV2tdbHeQRvBTNMjms9qAdLIvIlPmDTfKu1rdGudGtxTNMc1ltQe22HyJPBvn8rlr5td2qZpjms9q+/fMPbbD5MngzTS9e1y17gQdxBU5pk80ntRGXpTCQWlkmoIOjRWmt27SrF8rF7wipyTuVlg5SVroqwvSWFjQ3LKdTva27vXTNprQ85rforTjKTuVp4GUI2uvv33M9t/aImklc1rgCwN7WUG2gk8dfRyI3o42pvidChTcFFPadjo4f66f0d37Vi83kPqz4e5r43XHibBd00RWgC0A0AIAQAgEEB5ygPQNyAzu29nPEhlib1mas8dtDszRlDmFxDToACCR7mxroc1KrydDMVSnytKOLDKZAHsje2y5rXlzWglu/Uk5hoa0IOU76WPF46nQhy5Jtd1vdpFadCcnZWX3ifKOmu1ZDi5iM8TmkRyBsj2hzmXll7DhvadPHS1gUqOJjGqkmmu2z+V3O2w2UpQ/Lc6HQnpFnkbBiSXk6Qvc9zcrqILXVvsaA7+HFa+Pq4mnTzlKdktasno7ro26Nd3sz6CMJHmDXN3g6h7+FA2Cd1Ea+hcN5YxlrqfpH4NvlMvOAi5H57+O/j3KnTON3/SPwTymA2fEeB+e/nfPnqp6Zxu/6R+BdgdnxDgfnv53z56p0xjd/0j8C7IjBReS757uG7j3lOmcbv+kfgXZIbOiPA/PfppXPknTON3/SPwLsX+zIhwPz3cq58tE6Zxu/6R+CbsicHFyd853Hfx7gp6Zxu/6R+BcYwMR4H5zud8+adMY3f9I/AuJ2zY+R+e/nfPnqo6Yxu/6R+BcG7Nj5H57+Hp7yiyxjd/0j8EtgcDEOB9DncNBxU9MY3f8ASPwLkPYkeopwB3jO+jpW6+Sl5Xxj0Ofovgm50ujpvGH9Hd+1Yt7IvVnw9zRxuuPE167ZokDKEAxICgJIBoAQAgEEB5ygLZHaBAZzphtEQwsBJAmmigJBohshJfqN3Ya4WN13wWvi5zhQnKGtJvy+6C0EnJJjwuHDo3wigQesi0oDXUCuFkg90lLhZMqxyhgp4eprX9PTF8Hot3GxVWaqKSPn3TzoocQDPCKmaC2SM0Osa3geAe3wI9C0sl4+WAqvCYnQr69j+H/vaZatNVFy4mS2J0OxBlwsry2NjpA/tWHtMclhhFaPdl0BI38xS9Rj5ujQlJxbumvC+jSalG05pJn12OAWXUATvIAs+c8V4y7asdSwPFKAON1AoSRGpQEzEgKw6kBOZ25ARYBxUgT2IC1u5SSKR1BAeK3OcQ0tFaagmzQPAihqOavZJaSNJcI7AOo0ujw7lXUyyKNmYmRmKJia01EY3OdeVhc5rh2Rq91C8tjQgkixfpciUpOEpdja9Dn46aTSOxJtPEg2HRvr4BjLA7uDg45fOQ7zLuOkaHLO/gJBLGyRt5Xta9t76cLF+KwmQseykBZE5ATCAaAEAggPOUBKXh5kB87/AKWcHisQyKDDYeSVozSPe3KA1xGRjRZGY5TJu3WOaAr6K7cncwMxMOIhxEQ907Dy5JaFXYbRJGhb6R3eTrZOxGBxSr4SPKi+z+0+7Y+zRfv3VUjUhyZs6uJxrcQ8HI5mXsvDg5pc8VVtcAS0aUSOPcvV4fDU6zhiKlO0lqvrXl6bDm1qrjeCegWFayWAA05ri++8OcePnG9bbSldPUyq0JEtmyF0TCTZqifKLdM3pq/Svn+KpqnWnCOpNo7tOTlBN7Cc53LXLkAdD6FIHEdUBdaA87jqUFiZqhaEkTGVIIgkIC5r7CAoxMwGmpO/QE0O+t3FWUW9IuZ/pH0ibhGdY2nSP7DYzYOYa5nDeAL13XYW7g8HLES5L0Jab+xiq1VBXPnMXSnF9c2Q4h95gSCT1VXqDG3TLXIX6V6LmOH5HI5K8e3z1mhnp3vc+w7B2th3Rgwu6+yS57WkAvJtxOaq13C9AAF0aFFQpqENS0GpUqXk3LWLG42ZzgGsDYzech4EoHKNmXID/iJ05FZnCXYUVSPabDYOOjkjDY2lnVhrDG4U5grs7iQRQ0IJGh4g1qyi4uzM8ZJq6PbNwVSRQ70BbxQDQAgEEB5ygLntsICkGkA3SEoDEbXhf7MmjY4NaWRSl2peHS9Yx2TgPegbO4uJ13LUxuUpYSCjFXbvZ7PkvSwirS5Teoq9iPjBbE8MjO4ZLdHe/q3XQG8iwaJPCguPQyzVpUuQ1d9jfvtNypg4ylyr2L8P2GhrdGtAAHIAUAuPJuTcnrZtJJKyJOKixJKLW0sCB0QEjKUAmNtSCUwQki2WkBFzrQFgZogItg367+HC+B86m+iwsfJ/6T3OOL13RxR0O55eS7zWAPBemyRFLDtrtb9jnYtvOW7jKwxPeWMYMz3uDWNG9xP2f6ngujOcYRc5OyWls10m3ZH3Pox0bGHghgb75esjdCZHavd3tFbjwaF47CZQxWJyly6DaT1rs5C2rV/tm5Uo040rSX/p1duYSSJ7GtLZM7g23OdGGZiGsz0Hb3ECwPRvXtp4+nTnCnPXK9uGk5fNm02nqOzsHZxhzOeQ6R+UGryta28rG3qdXONnfe4aBTObm7l4Q5KsdMm1QuXRtoICQQDQAgEgFQ3oB2gEaKAMoQGN2x+Py9+GwxHfUmJB/d4rhZaXUfj7G9gv3cDzvebXBN4kJBy+pLEEZH2gsTh3ICWYITYMoQBmQWAPQWFlCkBoEAZlFybEJZg0FziAALJUxTk1FLSyHZK7OZtTYMeJaJcRE2m2ImuH4Ql2gMhG5tkHJ48h6/JmTpUFeb0vs7F8s5GKxKn1Vq7SPRTojh8KXytuSdz3MGai9rTq1sY+LVu8SBoOFluOLxFZ4anqTWhdqaupPu1p9ia7zLhpQUFN/e42+HY2BvWSavd2WtGp55G8zpZO7TkFvYPC0Ml4dzqS09r9l9u/6pOcq0rIyPTnbfUYWeWQjrHtLIxZrrHAiNreNN1d6CdLXAoV6uU8oxmtCi0/CKd/N/29htSiqVJrabrZWJE0EUun4SNknz2h3717k5x6xQQDQDQAgBACAVIBoAQCpAcLpLsZ8ro5oS3rYw5pa8lrJI30S0uAOVwc1pDqPwh8Kxq4vCrEQ5L0PsZlo1XTlc4L4cQDTsHN8Zr8O9voqXN4gLiyyRXWpp/fA3ljKfeQMcg34fE/R3/2krH0Vidi8yedUtpG3D+4xP0En7go6KxOxeaJ51S2jdiXfkMV+rTfdTovE7vqhzqltI+yXfkMV+q4j7ir0Vit31XyTzqlt9BeyT+QxX6pif5ajorFbvqvkc6pbfQPZZ/I4r9TxX8tOisVu+q+Rzqlt9GHsz8ziv1PFfy06KxW76r5HOqW30ZE4z8ziv1LFfy06LxW76r5HOqW30YezfzWK/UsX/KTovFbvqvknnVLb6P4H7N/NYr9Txf8pOisVu+q+Rzqlt9H8ChlEk0LXMmY23OuSCaJrntFsaDIwBxrM8DnHfBdPJOT6lKs51Y6lo0rXwew1MXiIzhaL8T34/FB78gI7FF4BvLpbGnv+F6BzXp6a0nJqPQUy4ueGcexomyukLmOZbWns9pr87nAADtWNb0FcRgxKaSlFK+r797S9B6XFl+1cXJGC98GLllqsjIc58zXMJja3/iHfZXi8oZKx+MqpykreUV4K7b8rnUpVqcFoR826T9HNqY9/WOw8oa0ERxANa1gO+zI9ri46WcvoC72T8nUsFT5MNLet7fhdxr1KrqO7Pr3QIPGz8KyWN8ckcTYXse2nB0Q6snvBy2CNCCt8xGgQAgBACAEAIAQAgBACAEAiEAUgCkA0AICJeLqxZBIHEgVZr0jxCAkgBAVyTNbWZzRe6yBeoGl79SB6QgFDiWO9y9rqAJyuBoHcdOBooC1AU4rDMkaWyMa9po5XAOFg2DR4ggFAZrbOyTFIHwxfgyxrC2Jg7Dmue4HI3eHZzuGhHfpno1FG6Zhq03LSj1dHtnv6wzytLOyWRtNZqcQXvcBuvK0AbxRvfQirUUtC1E0oOOl6zQrCZQQAgBACAEAIAQAgBACAEAIAQAgBACAEBz59iwPeXujBcXNcSS7UtFDS6qt43HjaArdsSAMDRHo2y0ZnaEkE8dfcjwQHk6P7Li6qKTJ2z2s2Zw7VPbe+tz3eKA6eD2bFHmyMAzBodqTYaCADZ5IAxezYpHNe9gLm0AbI0Dg4DQ66gFAW4PCMjaAwUAABqToLoa8NT4oC9ACAEAIAQAgBACAEAI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7652" name="AutoShape 4" descr="data:image/jpeg;base64,/9j/4AAQSkZJRgABAQAAAQABAAD/2wCEAAkGBxQTEhQUExQUFRUXFRUUFRUWFBUVFBQUFBQXFhUVFRQYHSggGBolGxUWITEhJSkrLi4uGB8zODMsNygtLisBCgoKDg0OGhAQGiwkICQuLCwyLCw0NywsNCwvLy0vLCwsLCwsLCwsLywsLCwsLCwsLC8sLCwsLDQsLCwsLCwsLP/AABEIAOMA3gMBEQACEQEDEQH/xAAcAAACAwEBAQEAAAAAAAAAAAAAAQIDBgUEBwj/xABPEAABBAADBAUEDAoHCQEAAAABAAIDEQQSIQUxQVEGEyJhkVJxgfAUFjIzQnJzkpOhsdIjNFNjdJSzwdHTByQ1Q2Kj8RVkgoOisrTC4SX/xAAbAQEAAgMBAQAAAAAAAAAAAAAAAQIDBAUGB//EADcRAAIBAgEHDAAGAgMAAAAAAAABAgMRBAUTITFRUoESFBUyQWFxkaHB0fAWIjNCQ7Fy4QZi8f/aAAwDAQACEQMRAD8A+4oBEoA1QACgGgBACA5vSLFuiw73MNOJZG06dkyyNjzUd9Z79CtFcqSRWTsmzHvg6n8LEAJWjOH32pMu9srzq8Oog3e+94BW5KnFxskasZyUrtmih2+8ua58QbE5zWjtHrGZzTC9tVqSLAPZ32aK1HTaVzaUtNjQKhYEAIAQAgBACAEAIAQAgBACAEAIAQAgBACAQQFRl1QFpQBaAzG3OnuDwsroZXSiVoDsghk7TSLBa8gMI3i828EcCgOHszp7iMbIRhIYo4WH8JLKTK4HfkDIyG565PcBvPAHl5TypTwMVfTJ6l7vu/vztmpUXUZ2MaMTiGPja6JwGU5nRvjqVjmvjGZr32MzWk9nd51bJePqYpZzk2j2PVd9yu9Hfw06Stako/luc578za5PDHDeKc5oIB4jfrxBB4rvxqwqRcoO61cVoaOfyHGSTOnI3rHxQt3l7ZX/AOFjHBxvz5WsHe88isM3oZsRRqbWAyBaALQACgAlAFoAtANACAVoAtAAKACUAWgC0A0AIAQAgEEB5ygPQNyAiZAgPlv9O2zc+HhxLWkujf1Tq35Jfc3/AMYaB8dPElHa6N7HEMEOHjrNlAc4D4RFySEeezXmC+f06csq49t6m7vuitS/peLudJtUaf3Wd7acjY2iBmgq38yCT2b4lxsk/wAV6DLWOWDoqhR0NrRbsj90Lj2o1aFPOS5Uj5j0n/pBZHi8jIw9kVNmcDRdI1wcGs4W0gg95O7KtrIUasKLq1P32dv6lbsbWvarMx4mMZSsuz7Y1v8ARh0rjxbZAWFmI0kf2g8SMJLWljqFNadMlaXepcSeu3d3MSVjeNdagA54CAj1oQEg4FAG5AR60IBiQICSAEBFzwEAutQEgQUA9yAgZQgGJAgJUgGgBACAQQHnKAskdoEBBjLQHn2vgI5IZGSe9lpzEkDKBrms7iCAb4UoklJNMIz3RrajA95kdqAGB4Y/q36kuex1VlcAw79N16WuXkrJMsG6mi6b0P8A69n96fAy1sRGdtJzeke2RHBicSCCWh7m6j3XuYgeXwAvNYylPFZVzc00nJLTurW1wTZuU5KFG6PgQBI1JJJLieJJ4n6/Er3NktCOedTo9hyXu0zNDe7e4jn8Vb+T6fKm21dJHMypWzdOKTs2/wCvA0UeEGpy15619C62Zg3fkr0OHzyaVuW3xYDBA/BHgFbMw3V5FOeT3n5ssOzm8h4BMzDdXkOeVN5+bKhhAPgjwCZmG6vInndTefmyU2FHkjwCZmG6vIc6qbz82JmEZxA8AmahuryLc6qbz82J2CHBo8AmahuryJ5zU3n5ssGGFe5HgEzUN1eRPOJ7z82QkiaBuHgFGahuryLZ+pvPzJbNxUkDw+FxY4a6bjXB7dzh3FUnh6c1yWkZKeKqQfKUmz75g39ZEyQaZ2NfXLM0GvrXnT0xZHvQDldqgGyO0BF7KQFkLkBMIBoAQCCA85QEpeHmQEoeKA5vSjDPkhpgzU9rnsFAvaL0FkDR2V1cctcVeDSkmys03FpGSfii17GGOXO8nKDE8E5azG3gNAFjUmtRzC287F6mauakieN2K2dhGIawsdpkrfRv3W/eAbFURvVJ2noa1GSMeTpufIdtbIud5w7A2EuIYA4kBrezZLjZus3H3SnmVV2cVoZj6QoxupPSjpYHCCFgANu3uPAnl5uXjxXVw9BUYWWvtPPYyvLE1Ltfl1Lu7/nyPa2ex4Lavc0XRa0Dim1S4zRd1yXJzTPK+XUqLk5sm6QULS5ObKz4pcsqZDrKS5ZQLGyWFBZQKp3IWUSprt/mUXtpZezehH6B2REWQQtcKLYo2kciGAELy5609IkFoCl28oC9m4ICE3BAKHegLeKAaAEAggPOUBc5lhAUg0gG55KAzW0PwWIkklprXBmR7tGZWtrIXHQEOL3Ud+exetZqbVikkysxvxBqLNTtHTUQxjeJY46PdW7LYB31xmU0lZEKLes5PSnohhIYS+Jr2Pc+ONjWyOyBz3tBIaSQAG5nUPJWGtjq1CjJxlqWj2KrBUatRXjrOOeicR8vX865eZf/ACHKW+vJfBv9E4Rfs9X8l0PRKI37r6RyfiPKW+vJfBXojB7nq/kieiMY8r6Ryj8R5S315L4I6Jwe56v5Gei0f+L6RyfiPKW+vJfA6Iwe56v5BnRCM+V9I5T+I8pb68l8E9EYPc9X8jl6Ix7+19I5PxHlLfXkvgdEYPc9X8kG9F4x5X0jk/EWUt9eS+B0Rg9z1fyRd0WiJ+F9I5T+Ispb68l8E9EYPc9X8lg6JRVXb+kcp/EOUt9eS+Ceh8Juer+Q9qMVV2/pHJ+Icp768l8DofCbnq/k7fQnothepgnLC+Zopxc9zmtnicWSEM3aPY6tNOC9OsXVrU03LQ0maCwlKlP8sdKNwZCsZmCNqAlKzigINeQgETaAujbQQEggGgBAJALTuQDtAI0gCh3IBgoCmQm0Bi9sY5uKxFDWLDlzQRVPxNFkjh3RjMzzvePgrg5YxCccwvF+y9/I3cLT/eyDsM08/FeccIm5cvgwLa4+KryUVcifsNnf4pZEcph7Aj5fWnJRPKYHCs4A+JS0RymR9jN5fWUSiTcRwjOX1q3IiTcXsZg4fWVPIiCJhHL6ynJiWRHqhy+sqVCOwmx6ujeNEM5hdpHOc8RO5s4b249fKa3OO9snMX6fJGIUqeZetavD/Rz8XStLlLtNhQ7l2DTHaALQCodyABSAaAaAEAIAQAgBACAEAigM50q2odMNC6pXtzPeN8EJJBeOT3EFre8Odrlo6eNxSw9O/a9Rmo0s5LuOVhcE1jWtaMrWgAAcANy8fObk3JvSzp6ErI9TIQsTZRstVHIqPKqXFxZUuLipTcm4iFNybkS1Tcm5AhWuWuRIUokgQrIsebGYVsjCx10aNg05rmkFrmu+C4EAg8CAstKrKnNTi9KEoqSszQ9FtsOma6KauvirPWglYbyTNHAOogjg4OG6ifY4XExxFNTXFbGcerTdOVmd5bJjBACAEAIAQAgBACAEAIAQAgPLtPHNgikmfeWNpeaFk0NzRxJ3AcSQobsrsGJwETzmkl9+ld1ktGwHEACNp8ljQGj4t7yV4zG4p16rl2dngdelTzcbHQY1aLZLLg1Y2zGyYCqQNQQIhSSKkAipJIEKxYiQpJIEKyLIgQpLIgQrIlHkxT3ROZiIwTJFZyjfJEa62L0gAj/E1hXRydisxVV+q9D+eBixFLOQ0a0b3DYhsjGvYQ5j2h7XDc5rhYI84K9ccgtQAgBACAEAIAQAgFaAaAEAIDK9M588kGHG4k4iTllhLeqafPI5rh8kVzMq183QaWuWjh2/HE2cLDlTvsPKwLyLOky9gWNmJlzQqMoySgqCASEgpJIlARIVixEqUSRKksVuCsiUQKsiyKyrIujpdB56bNhz/cvzR669TNb2eYB4lYByYF7DJ1bO4eLetaHw/wBWORiYcio/M063jACAEAIAQAgBAJAKx3IBoBoAQGK2vrj5jygw7PNTp3H/ALwvO5cl+aEe5v75HQwS0SZYwLz7NllzVjZjZaFUoxqoBAJSAUgihIipJIlWLECpJIFSixAq6LIrKsiyLOjstY/L5eFkcf8AkzRAftz4r0ORH+Wa8Pc0cctMWbRd00AQAgBACAEAIBBAecoD0cEAUgCkBicd+OYk98I8Imn9683lv9WPh7s6OD6j8S1jxzA9IXEdOWxmdlzXN8oeIVHTlsZjdywPb5Q8Qq5qWxldIZx5Q8QmalsY0hnHlDxCZqWxizDO3yh4hTmpbGLMRkHlDxCZqWxk2ZHrBzHiFCpS2MaQzt8oeIVs3LYybMiXt8oeIU5uWxkq5AyjmPEJm5bGWIGUcx4hSqc9jLES4eUPELIqctjJ0kHObzHirZuWxllcNjNraEJ/3bFN8ZMKf/VdvIuiU14e5p43VE29rvnPCkAUgC0A0AIAQCCA85QF5dQQFJeSgCyOaAx8z7xeK+PF/wCPEvN5a/Vj/j7s6OE6j8Tj4DCPmc1jREPdG3OO5vZrRn7zxG/VetUuTBeCM9WpGF22/vE6ntYm1Nwab+0/Tz9j18+qjOrvNbndPa/vEUfRyZwsGAjnmf8AX2PXu4y6ltDuRHGU5K6b+8S6LovN+Y+c/wC56+bRRnV3ludQ7/vEi7ozP+Y+c/7nr5tEzq7xzqHf94kfarP+Y+c/7nr36Uzq7xzqHf8AeJNnRmbj1Hzn/c9fPqmdXeOdQ7/vEcnRib8x85/3PXz6pnV3jnUO/wC8SA6KTn8h85/3PXu1tnV3jnUO/wC8QHRicfkPS5/3PXzaJnV3jnUO/wC8S32qzEf3Hznfc9fNomdXeOdQ7/vEjJ0ZlYLcYAOeZ/3PXv0qVUvoVyJYynFXbf3iV+1mY17xXc5/3PXz6qM6u8c7g9v3icbaeAkhdI1wjvKCS1x0ttaWy/rH71MpJwfE2aVRTs03r+9p29iv/r8HyOJ+2D+C8tkXrT8Ea+N6qNrI+l6A55XZPNAAeQgLmmwgGEA0AIBBAecoCcp3eZAOEICbxogMJiPxzE/KRf8AjxLzeW/1Y/4+7OjhOo/Er6KOqZpO7LKSfT6+tX6pq8FwGLaUW33HfccpJYbBvwdvBBWwldJNHmpO0m4vQzpYVoDG1x1vvWrVbcnc3qCSgrHoB0PoWMzDjGqAvQHmcEBN4sA9yAi15CAeYHegLggPDtYgxm+6q114LJSvytBhrWcHc5GGOZzbdTW1VncBy71tNclOy0mkm5NJuyRy+llGWXiOrZ9hWv8AxviekwjvGPiS2RH/AF+D5LE/bCvMZF60/BEYzqo17zqV6E55ewaICEwQChKAtCAaAEAggPOUBOUaBAKJ1ICcj9EBiMSP67ifjQn/ACWfwXm8t/qx/wAfdnQwnUfiVdFowZmg7i2T7fX/AEpeqvaCa7icYk4tPuNmIWBuXKK9PDdrvVOXK97nJdKFrWJUNANw3BVbuZEklZFjBoVBImOooC4yBAUICx7iNEAwQd6AreNdEBNjqCArmYHN1Fi9RwUptairimrMoZhWaAtFD0H6lZVJLtKOjBqzRk+lhAllA3CNlD0FXvem+J1sIkoxS2j2M4/7Qg+QxR/68P8AxXmci9afgiMb1UbOQar0BzyyN+iAhK60BKEICwIBoAQCCArMWqAspAVmLkgEIigMhjG1jMT/AMk/5dfuXnMt/qR8Pc6GE6j8Sjoo4dcz4smvp/8Av1+gepfUXAnF9V8DbdV3rCc4UjaQEoOKAbokBHqigJsjpANzbQFZiKAYiQFmiAAQgK3RckBhulsX4aX5Nn2FZf43xOlherHxLtiNraMX6Lij/m4QfvXm8i658PcpjdUTbOAK75oFZiKAYi5oCxAACAaAEAiEAIApAFIA1QGM2lpjpxzjw5/aD/1XnMt9ePgdDCdVnn6Js/DMryZNPT6/62vUvqLwROL6r4G0o96wnOAMKAuaKCAAEA9UAUgCkAaoAQAAgHSAVIDC9Lz+Gl+TZ9hWX+N8TpYTqx8Sewx/+lH3YTE/XPhP4LzmQ9U34e5TG/t4m3pd40AQBSAAEA0AIAQAgBACAEAIDFbX/tCYf7vhT/14n+C87l1aYPufsb+D1SKuhxPXM+LJ9vr66n1D6i8EXxfVfA3NrCc0LQBSAaAEAIAQAgBACAEAIDCdMPfpfk2fYVl/jfE6eE6sfE9PR5v9evlhpB86WL7q87kPqz4e5ix2uPE2S7poggBACAEAIAQAgBACAEAIDE7X/tGb9Gwv7TFLz2Xf2cfY38HqlwK+h3vzPiyfb6/6UvTv9NeCL4vqvgbQYlpNBwvlaxuEkr2OUqkW7J6Rxyg7iD5qP2KGmtZMZJ6mWgqCwIAQAgBACAEAICLihBVLimtoONE8FeMJS1FJVYxsmYvph79L8mz7CrfxvidfCdWPievo7+On9Hd+1YvO5D6s+HuYsbrjxNgu6aIIAQAgBACAEAiUAIABQDQAgMTtf+0Zv0bC/tMUvPZd/Zx9jfweqXAr6He/M+LJ9vr6mh6d/prwRfF9V8DvbRaOsysbrvNXZJ10CzUr8m8medrpcu0VpPRslgGYfCBF8tL3elY67bs+wy4ZJXXadMBa5tjQAgBACAEAIAQHj2hGSw61WpJ5DgslJ2kYK0W4M5MM2VwLm5t1Xe4cltyjdNJmlGfJaclc43S/36X5Nn2Fav8AG+J6bCdWPievo7+On9Hd+1YvO5D6s+HuY8brjxNgu6aIIAQAgBACAEAggKzLqgLCgOTtHb7YnmMRySOABdkyU29QCXuGta0OBF1YV4U5S1FJTUdZn9mZ3MDw+RmIGri57nAv3lr2Zi1zTwA0o02jVZXBWsyqnfSjzHGddjJH1ROGwwc27yvbLimvbfGnA68RR4ry+XlbkLx9jqYLVLgeLYe1eomjc5tt7TOyWl+Z9uHZvzacbPHQ+n5LcF4Iz4im5ppGt9tcXkS33NaSdaFdrWzYHMg8iqZpmlzWW1FUXSaAElsclu4gNN8q7XHU94BO4FWcJtWbKrBOLbVi322w+RJ4N8/lbq1vlru1UZpl+az2r798w9tsPkSeDdNL17XAUTyBB3EKM0yOaz2oPbZF5EvpDRVb77WlWLvcSBvITNMc1ltQe22LyJPBt8qrNz08+m/RM0yeaz2r798g9tsXkSeDTxoV2tdbHeQRvBTNMjms9qAdLIvIlPmDTfKu1rdGudGtxTNMc1ltQe22HyJPBvn8rlr5td2qZpjms9q+/fMPbbD5MngzTS9e1y17gQdxBU5pk80ntRGXpTCQWlkmoIOjRWmt27SrF8rF7wipyTuVlg5SVroqwvSWFjQ3LKdTva27vXTNprQ85rforTjKTuVp4GUI2uvv33M9t/aImklc1rgCwN7WUG2gk8dfRyI3o42pvidChTcFFPadjo4f66f0d37Vi83kPqz4e5r43XHibBd00RWgC0A0AIAQAgEEB5ygPQNyAzu29nPEhlib1mas8dtDszRlDmFxDToACCR7mxroc1KrydDMVSnytKOLDKZAHsje2y5rXlzWglu/Uk5hoa0IOU76WPF46nQhy5Jtd1vdpFadCcnZWX3ifKOmu1ZDi5iM8TmkRyBsj2hzmXll7DhvadPHS1gUqOJjGqkmmu2z+V3O2w2UpQ/Lc6HQnpFnkbBiSXk6Qvc9zcrqILXVvsaA7+HFa+Pq4mnTzlKdktasno7ro26Nd3sz6CMJHmDXN3g6h7+FA2Cd1Ea+hcN5YxlrqfpH4NvlMvOAi5H57+O/j3KnTON3/SPwTymA2fEeB+e/nfPnqp6Zxu/6R+BdgdnxDgfnv53z56p0xjd/0j8C7IjBReS757uG7j3lOmcbv+kfgXZIbOiPA/PfppXPknTON3/SPwLsX+zIhwPz3cq58tE6Zxu/6R+CbsicHFyd853Hfx7gp6Zxu/6R+BcYwMR4H5zud8+adMY3f9I/AuJ2zY+R+e/nfPnqo6Yxu/6R+BcG7Nj5H57+Hp7yiyxjd/0j8EtgcDEOB9DncNBxU9MY3f8ASPwLkPYkeopwB3jO+jpW6+Sl5Xxj0Ofovgm50ujpvGH9Hd+1Yt7IvVnw9zRxuuPE167ZokDKEAxICgJIBoAQAgEEB5ygLZHaBAZzphtEQwsBJAmmigJBohshJfqN3Ya4WN13wWvi5zhQnKGtJvy+6C0EnJJjwuHDo3wigQesi0oDXUCuFkg90lLhZMqxyhgp4eprX9PTF8Hot3GxVWaqKSPn3TzoocQDPCKmaC2SM0Osa3geAe3wI9C0sl4+WAqvCYnQr69j+H/vaZatNVFy4mS2J0OxBlwsry2NjpA/tWHtMclhhFaPdl0BI38xS9Rj5ujQlJxbumvC+jSalG05pJn12OAWXUATvIAs+c8V4y7asdSwPFKAON1AoSRGpQEzEgKw6kBOZ25ARYBxUgT2IC1u5SSKR1BAeK3OcQ0tFaagmzQPAihqOavZJaSNJcI7AOo0ujw7lXUyyKNmYmRmKJia01EY3OdeVhc5rh2Rq91C8tjQgkixfpciUpOEpdja9Dn46aTSOxJtPEg2HRvr4BjLA7uDg45fOQ7zLuOkaHLO/gJBLGyRt5Xta9t76cLF+KwmQseykBZE5ATCAaAEAggPOUBKXh5kB87/AKWcHisQyKDDYeSVozSPe3KA1xGRjRZGY5TJu3WOaAr6K7cncwMxMOIhxEQ907Dy5JaFXYbRJGhb6R3eTrZOxGBxSr4SPKi+z+0+7Y+zRfv3VUjUhyZs6uJxrcQ8HI5mXsvDg5pc8VVtcAS0aUSOPcvV4fDU6zhiKlO0lqvrXl6bDm1qrjeCegWFayWAA05ri++8OcePnG9bbSldPUyq0JEtmyF0TCTZqifKLdM3pq/Svn+KpqnWnCOpNo7tOTlBN7Cc53LXLkAdD6FIHEdUBdaA87jqUFiZqhaEkTGVIIgkIC5r7CAoxMwGmpO/QE0O+t3FWUW9IuZ/pH0ibhGdY2nSP7DYzYOYa5nDeAL13XYW7g8HLES5L0Jab+xiq1VBXPnMXSnF9c2Q4h95gSCT1VXqDG3TLXIX6V6LmOH5HI5K8e3z1mhnp3vc+w7B2th3Rgwu6+yS57WkAvJtxOaq13C9AAF0aFFQpqENS0GpUqXk3LWLG42ZzgGsDYzech4EoHKNmXID/iJ05FZnCXYUVSPabDYOOjkjDY2lnVhrDG4U5grs7iQRQ0IJGh4g1qyi4uzM8ZJq6PbNwVSRQ70BbxQDQAgEEB5ygLntsICkGkA3SEoDEbXhf7MmjY4NaWRSl2peHS9Yx2TgPegbO4uJ13LUxuUpYSCjFXbvZ7PkvSwirS5Teoq9iPjBbE8MjO4ZLdHe/q3XQG8iwaJPCguPQyzVpUuQ1d9jfvtNypg4ylyr2L8P2GhrdGtAAHIAUAuPJuTcnrZtJJKyJOKixJKLW0sCB0QEjKUAmNtSCUwQki2WkBFzrQFgZogItg367+HC+B86m+iwsfJ/6T3OOL13RxR0O55eS7zWAPBemyRFLDtrtb9jnYtvOW7jKwxPeWMYMz3uDWNG9xP2f6ngujOcYRc5OyWls10m3ZH3Pox0bGHghgb75esjdCZHavd3tFbjwaF47CZQxWJyly6DaT1rs5C2rV/tm5Uo040rSX/p1duYSSJ7GtLZM7g23OdGGZiGsz0Hb3ECwPRvXtp4+nTnCnPXK9uGk5fNm02nqOzsHZxhzOeQ6R+UGryta28rG3qdXONnfe4aBTObm7l4Q5KsdMm1QuXRtoICQQDQAgEgFQ3oB2gEaKAMoQGN2x+Py9+GwxHfUmJB/d4rhZaXUfj7G9gv3cDzvebXBN4kJBy+pLEEZH2gsTh3ICWYITYMoQBmQWAPQWFlCkBoEAZlFybEJZg0FziAALJUxTk1FLSyHZK7OZtTYMeJaJcRE2m2ImuH4Ql2gMhG5tkHJ48h6/JmTpUFeb0vs7F8s5GKxKn1Vq7SPRTojh8KXytuSdz3MGai9rTq1sY+LVu8SBoOFluOLxFZ4anqTWhdqaupPu1p9ia7zLhpQUFN/e42+HY2BvWSavd2WtGp55G8zpZO7TkFvYPC0Ml4dzqS09r9l9u/6pOcq0rIyPTnbfUYWeWQjrHtLIxZrrHAiNreNN1d6CdLXAoV6uU8oxmtCi0/CKd/N/29htSiqVJrabrZWJE0EUun4SNknz2h3717k5x6xQQDQDQAgBACAVIBoAQCpAcLpLsZ8ro5oS3rYw5pa8lrJI30S0uAOVwc1pDqPwh8Kxq4vCrEQ5L0PsZlo1XTlc4L4cQDTsHN8Zr8O9voqXN4gLiyyRXWpp/fA3ljKfeQMcg34fE/R3/2krH0Vidi8yedUtpG3D+4xP0En7go6KxOxeaJ51S2jdiXfkMV+rTfdTovE7vqhzqltI+yXfkMV+q4j7ir0Vit31XyTzqlt9BeyT+QxX6pif5ajorFbvqvkc6pbfQPZZ/I4r9TxX8tOisVu+q+Rzqlt9GHsz8ziv1PFfy06KxW76r5HOqW30ZE4z8ziv1LFfy06LxW76r5HOqW30YezfzWK/UsX/KTovFbvqvknnVLb6P4H7N/NYr9Txf8pOisVu+q+Rzqlt9H8ChlEk0LXMmY23OuSCaJrntFsaDIwBxrM8DnHfBdPJOT6lKs51Y6lo0rXwew1MXiIzhaL8T34/FB78gI7FF4BvLpbGnv+F6BzXp6a0nJqPQUy4ueGcexomyukLmOZbWns9pr87nAADtWNb0FcRgxKaSlFK+r797S9B6XFl+1cXJGC98GLllqsjIc58zXMJja3/iHfZXi8oZKx+MqpykreUV4K7b8rnUpVqcFoR826T9HNqY9/WOw8oa0ERxANa1gO+zI9ri46WcvoC72T8nUsFT5MNLet7fhdxr1KrqO7Pr3QIPGz8KyWN8ckcTYXse2nB0Q6snvBy2CNCCt8xGgQAgBACAEAIAQAgBACAEAiEAUgCkA0AICJeLqxZBIHEgVZr0jxCAkgBAVyTNbWZzRe6yBeoGl79SB6QgFDiWO9y9rqAJyuBoHcdOBooC1AU4rDMkaWyMa9po5XAOFg2DR4ggFAZrbOyTFIHwxfgyxrC2Jg7Dmue4HI3eHZzuGhHfpno1FG6Zhq03LSj1dHtnv6wzytLOyWRtNZqcQXvcBuvK0AbxRvfQirUUtC1E0oOOl6zQrCZQQAgBACAEAIAQAgBACAEAIAQAgBACAEBz59iwPeXujBcXNcSS7UtFDS6qt43HjaArdsSAMDRHo2y0ZnaEkE8dfcjwQHk6P7Li6qKTJ2z2s2Zw7VPbe+tz3eKA6eD2bFHmyMAzBodqTYaCADZ5IAxezYpHNe9gLm0AbI0Dg4DQ66gFAW4PCMjaAwUAABqToLoa8NT4oC9ACAEAIAQAgBACAEAI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70" y="2060848"/>
            <a:ext cx="32099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E" sz="6000" b="1" dirty="0" err="1" smtClean="0">
                <a:latin typeface="Comic Sans MS" pitchFamily="66" charset="0"/>
              </a:rPr>
              <a:t>Meaitseáil</a:t>
            </a:r>
            <a:endParaRPr lang="en-IE" sz="6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196752"/>
            <a:ext cx="4139952" cy="5328592"/>
          </a:xfrm>
        </p:spPr>
        <p:txBody>
          <a:bodyPr>
            <a:normAutofit/>
          </a:bodyPr>
          <a:lstStyle/>
          <a:p>
            <a:r>
              <a:rPr lang="en-IE" dirty="0" err="1" smtClean="0">
                <a:latin typeface="Comic Sans MS" pitchFamily="66" charset="0"/>
              </a:rPr>
              <a:t>Babhla</a:t>
            </a:r>
            <a:endParaRPr lang="en-IE" dirty="0" smtClean="0">
              <a:latin typeface="Comic Sans MS" pitchFamily="66" charset="0"/>
            </a:endParaRPr>
          </a:p>
          <a:p>
            <a:r>
              <a:rPr lang="en-IE" dirty="0" err="1" smtClean="0">
                <a:latin typeface="Comic Sans MS" pitchFamily="66" charset="0"/>
              </a:rPr>
              <a:t>Friochtán</a:t>
            </a:r>
            <a:endParaRPr lang="en-IE" dirty="0" smtClean="0">
              <a:latin typeface="Comic Sans MS" pitchFamily="66" charset="0"/>
            </a:endParaRPr>
          </a:p>
          <a:p>
            <a:r>
              <a:rPr lang="en-IE" dirty="0" err="1" smtClean="0">
                <a:latin typeface="Comic Sans MS" pitchFamily="66" charset="0"/>
              </a:rPr>
              <a:t>Plúr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bán</a:t>
            </a:r>
            <a:endParaRPr lang="en-IE" dirty="0" smtClean="0">
              <a:latin typeface="Comic Sans MS" pitchFamily="66" charset="0"/>
            </a:endParaRPr>
          </a:p>
          <a:p>
            <a:r>
              <a:rPr lang="en-IE" dirty="0" err="1" smtClean="0">
                <a:latin typeface="Comic Sans MS" pitchFamily="66" charset="0"/>
              </a:rPr>
              <a:t>Im</a:t>
            </a:r>
            <a:endParaRPr lang="en-IE" dirty="0" smtClean="0">
              <a:latin typeface="Comic Sans MS" pitchFamily="66" charset="0"/>
            </a:endParaRPr>
          </a:p>
          <a:p>
            <a:r>
              <a:rPr lang="en-IE" dirty="0" err="1" smtClean="0">
                <a:latin typeface="Comic Sans MS" pitchFamily="66" charset="0"/>
              </a:rPr>
              <a:t>Sú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liomóide</a:t>
            </a:r>
            <a:endParaRPr lang="en-IE" dirty="0" smtClean="0">
              <a:latin typeface="Comic Sans MS" pitchFamily="66" charset="0"/>
            </a:endParaRPr>
          </a:p>
          <a:p>
            <a:r>
              <a:rPr lang="en-IE" dirty="0" smtClean="0">
                <a:latin typeface="Comic Sans MS" pitchFamily="66" charset="0"/>
              </a:rPr>
              <a:t>Mil</a:t>
            </a:r>
          </a:p>
          <a:p>
            <a:r>
              <a:rPr lang="en-IE" dirty="0" err="1" smtClean="0">
                <a:latin typeface="Comic Sans MS" pitchFamily="66" charset="0"/>
              </a:rPr>
              <a:t>Leathán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seacláide</a:t>
            </a:r>
            <a:endParaRPr lang="en-IE" dirty="0" smtClean="0">
              <a:latin typeface="Comic Sans MS" pitchFamily="66" charset="0"/>
            </a:endParaRPr>
          </a:p>
          <a:p>
            <a:r>
              <a:rPr lang="en-IE" dirty="0" err="1">
                <a:latin typeface="Comic Sans MS" pitchFamily="66" charset="0"/>
              </a:rPr>
              <a:t>S</a:t>
            </a:r>
            <a:r>
              <a:rPr lang="en-IE" dirty="0" err="1" smtClean="0">
                <a:latin typeface="Comic Sans MS" pitchFamily="66" charset="0"/>
              </a:rPr>
              <a:t>cálaí</a:t>
            </a:r>
            <a:endParaRPr lang="en-IE" dirty="0" smtClean="0">
              <a:latin typeface="Comic Sans MS" pitchFamily="66" charset="0"/>
            </a:endParaRPr>
          </a:p>
          <a:p>
            <a:endParaRPr lang="en-IE" dirty="0" smtClean="0">
              <a:latin typeface="Comic Sans MS" pitchFamily="66" charset="0"/>
            </a:endParaRPr>
          </a:p>
          <a:p>
            <a:endParaRPr lang="en-IE" dirty="0">
              <a:latin typeface="Comic Sans MS" pitchFamily="66" charset="0"/>
            </a:endParaRPr>
          </a:p>
        </p:txBody>
      </p:sp>
      <p:pic>
        <p:nvPicPr>
          <p:cNvPr id="4" name="Picture 2" descr="http://dc617.4shared.com/img/LsJI1OOz/s7/13d9d89e1e0/sba_wc_mixing_bow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1368152" cy="637222"/>
          </a:xfrm>
          <a:prstGeom prst="rect">
            <a:avLst/>
          </a:prstGeom>
          <a:noFill/>
        </p:spPr>
      </p:pic>
      <p:pic>
        <p:nvPicPr>
          <p:cNvPr id="5" name="Picture 12" descr="http://clipartist.info/www/SCRUMPTLICIOUS.COM/P/padella_frying_pan-196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0"/>
            <a:ext cx="1944216" cy="756161"/>
          </a:xfrm>
          <a:prstGeom prst="rect">
            <a:avLst/>
          </a:prstGeom>
          <a:noFill/>
        </p:spPr>
      </p:pic>
      <p:pic>
        <p:nvPicPr>
          <p:cNvPr id="7" name="Picture 6" descr="http://www.gettingmoreawesome.com/wp-content/uploads/2012/01/lemon-juice-bottl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857672" cy="857672"/>
          </a:xfrm>
          <a:prstGeom prst="rect">
            <a:avLst/>
          </a:prstGeom>
          <a:noFill/>
        </p:spPr>
      </p:pic>
      <p:pic>
        <p:nvPicPr>
          <p:cNvPr id="8" name="Picture 6" descr="http://totalveg.com/wp-content/uploads/2011/12/But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995430"/>
            <a:ext cx="1296144" cy="862570"/>
          </a:xfrm>
          <a:prstGeom prst="rect">
            <a:avLst/>
          </a:prstGeom>
          <a:noFill/>
        </p:spPr>
      </p:pic>
      <p:pic>
        <p:nvPicPr>
          <p:cNvPr id="10" name="Picture 2" descr="http://comps.fotosearch.com/comp/ICN/ICN205/F0014483.jpg"/>
          <p:cNvPicPr>
            <a:picLocks noChangeAspect="1" noChangeArrowheads="1"/>
          </p:cNvPicPr>
          <p:nvPr/>
        </p:nvPicPr>
        <p:blipFill>
          <a:blip r:embed="rId6" cstate="print"/>
          <a:srcRect b="7456"/>
          <a:stretch>
            <a:fillRect/>
          </a:stretch>
        </p:blipFill>
        <p:spPr bwMode="auto">
          <a:xfrm>
            <a:off x="755576" y="1628800"/>
            <a:ext cx="856134" cy="997112"/>
          </a:xfrm>
          <a:prstGeom prst="rect">
            <a:avLst/>
          </a:prstGeom>
          <a:noFill/>
        </p:spPr>
      </p:pic>
      <p:pic>
        <p:nvPicPr>
          <p:cNvPr id="11" name="Picture 2" descr="http://sr.photos2.fotosearch.com/bthumb/CSP/CSP992/k126822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013176"/>
            <a:ext cx="862211" cy="97070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9" y="2625912"/>
            <a:ext cx="719137" cy="87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" y="3505094"/>
            <a:ext cx="840874" cy="84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b="1" dirty="0" err="1" smtClean="0">
                <a:latin typeface="Comic Sans MS" pitchFamily="66" charset="0"/>
              </a:rPr>
              <a:t>Scríobh</a:t>
            </a:r>
            <a:r>
              <a:rPr lang="en-IE" sz="5400" b="1" dirty="0" smtClean="0">
                <a:latin typeface="Comic Sans MS" pitchFamily="66" charset="0"/>
              </a:rPr>
              <a:t> an </a:t>
            </a:r>
            <a:r>
              <a:rPr lang="en-IE" sz="5400" b="1" dirty="0" err="1">
                <a:latin typeface="Comic Sans MS" pitchFamily="66" charset="0"/>
              </a:rPr>
              <a:t>O</a:t>
            </a:r>
            <a:r>
              <a:rPr lang="en-IE" sz="5400" b="1" dirty="0" err="1" smtClean="0">
                <a:latin typeface="Comic Sans MS" pitchFamily="66" charset="0"/>
              </a:rPr>
              <a:t>ideas</a:t>
            </a:r>
            <a:r>
              <a:rPr lang="en-IE" sz="5400" b="1" dirty="0" smtClean="0">
                <a:latin typeface="Comic Sans MS" pitchFamily="66" charset="0"/>
              </a:rPr>
              <a:t>! </a:t>
            </a:r>
            <a:endParaRPr lang="en-IE" sz="5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26" name="AutoShape 2" descr="data:image/jpeg;base64,/9j/4AAQSkZJRgABAQAAAQABAAD/2wCEAAkGBxQQEBUPEBEVFBAUGRUYEA8UGBUUDw8VGRUWGBQUFBQYHiggGBolGxUVITEhJikrLi4uFx8zODMsNygtLisBCgoKDg0OGxAQGzIkHCQ3LywtLCwrLywsLzcrLSw3LCwsLCwsLCwsLCw3LC4sLCwsLCwsLCwsMCwsLCwsLiwsLP/AABEIAP4AxwMBEQACEQEDEQH/xAAbAAEAAgMBAQAAAAAAAAAAAAAABAUBAgYDB//EAEsQAAECAgUGCAoJAwQBBQAAAAEAAgMRBBITIVIFMVFhkdEGIkFxcpKisQcyMzRigaGywdIUI0JzgrO0wuEkQ1MVk8PwY1SDxNPx/8QAGgEBAQADAQEAAAAAAAAAAAAAAAEDBAUCBv/EADkRAAIABAMECAYCAgEFAQAAAAABAhESUQMEITFBsfAFIjNhcaHR4RMygZHB8QYUI0KCNFJistIV/9oADAMBAAIRAxEAPwD7igOWyplAGI20fCa1xeILY87F1Q1SJA3xHGciZyaLgTOfJixYsxjxQKJKGHx1ex6Jqcn36aPfNZUpIyMsOhwxYtLhFaTArm6A8XPhvJvkDeBI5nC4AJlc41PDi2rZv2aNN75PY9rTW+bPXwnE9CryXlKI+OYUaCIL3TsKS17nxC8TMopIAeDLm5JZlgxY8WHrwvrLZtk+5qbUns0Sp3G3i5WCHDUcMU7qUmiHlPhRS3uLfosKTCW1HxHuhlwcQ5zmhgrCQEgTIZ77pZ3m1jwQxQzSesvG8mnpb77pbGD0XBHAovibe73LN/CCJBo7Y9HghzYhLH0d7yG0WKAb2mqSWGQuunNpEplY8DORYWJ8KLVPVazaa2qb1a3qeq1W5GtDklHjPCiik1vlOfAh5Jyy+LGEONBEOvIQ6U17nUhsXkrktALSZCQAAmBKRu8YkeI+sopRbnr5qbTV1JS2rXUzZjo9YMFSindS8zGVOFFKc50I0WH9WXNkYj7OI4ZnvYGzLSLwyf2r5yCzf3Xj4cMUOk9v5WjWxzXf4aO4HRkEcCj+J5e5Mh8IIkKjikQYAM3Bkeil5ayBEuk6G6qeKZtukPGBuIM8ODnIsHG+HFNwxbNdjVpzcmpuU3JppGH+knjfCiil3y22IOTsuRIkZraRAaxr5D6S2I4x4cQmQM5ABkyBVFwny3q4sWJFOKpp7U1PT6Tk1dS1Xfq82P0csLDcSinLdI9cr8JaSHOgGjsdZkhzrRwbGdIFjnNDLmkGZYDyynIGeRZ2LHwk1o9/itGtqcp9+um6ZMv0bDiQV1/SXuSaJl58OjfSYcAV2kMpFEDy2E1xlViwnVTIX6NM/FmseHmosDFUL1hi79j3SnOScmpT0cpbTDHk0sb4Til3y/BX0ThBEfFb9Jo7Qx10SO2I8xoLibnQzIBkMaBIgXzJnP1ixxxtubVpTTXnJ+DWu82MXo1YeG4oY5y3SJeWOEdJY80YwGvEPPEtCw0gVQWFzWsuF5mAby3kEwfUGejxsGWyLY7TX1T12rWcntMeX6OgxYa65d0vc3yfl2I2jupLYDWxYUhSKI15bAe05o0M1TUlJ3J9lwM7iMcOaiwMVTm4YtJWb2NTblPY1OWqa3njFyahxVhuLR75fggM4RxXRQ6k0VtkZ2sQRHmLBE7nQuKA0NGcC8ynOa9Y0cWI222rSmmvCTl5Oex6bNjE6MUEDihjTa3S2k7LXCCkwnmi2IiBsjbWrmPjMINWYazimYkSDfVOad1w89Hi4LhfzrRtb+9WmpPunJa6mHLZCDGhqrl3S9zGTcuRG0eJSBAa2PAFaNRobnCDHh3ycyYNVwkeQm6XKFiWZiy+Iop9VuTU3LXY1NuUno9ZNOe08Y+TWHiKBxaPfL7nLt8JgiRgY1DJhl0nmb3PhMndYgNEiBebpuIzi4DZxq8Rtz0sm0/o01r3yf2NuLoimFtRptd206zK/CCPAP0ZkK1ZJrm0i1LIj4ZnJtzDJ1wFac5X3EzGPBz0cWG4H88Ok72cu9eczVy2Rhx04qpd0jORsrudDdFbCDI8IExIDJhkdg8ZtUz44BaQ7lrNzTc0a/8AbjwI64tn+ym5NP8A2U25Nb9dVNPYmYsbLPDipf3PGk5de8iK6Ax8IkEgurBsJ/knQgJAT5XmZnnqtvHvMZqOKJzXVtNp+TWv37u+Q5fvLiFlSIwiGwCJDLQ+DEe51dzDyG4zLZi83ycJ3zJ3ujsw8RRYcbnFDvunsfjtT71PeeFgKLWciZRMsOL2w4sMMrXNe1xcJ6HTaKs8wz33LoyPGJguBTnMt1DCfM+FWVMrwi90SG6HRhMh9BqxDUH+SJEa6ILryWw2ylnQHBUbL0CHGEcQ60RjjWiRHvi0i8muC95mCZleYoE4WlpM9QxNNM+mQI4fR6zDNrYzHQzyERWsmR/vEr5XExHh9Iw4f/cp+TXGFG8rlPlaJGZGZEIJhsexzSB4knNPG35lv4ydL8GdPBWBFgRw7I5PbvlrpzMi8L4rYdMeJDjhj8w5QWf8ZXP6LxfiYE1sm1+fybvRWG48F9z/AAj1yNSREoNMZISZVigclYNJH5QXjO4vw8xg979n5RGvnsP4Wbgi8OJRf6k1sniU2kOabri0zB2gLpuFtSOtj5VvDiXc+Be8NozWUutIfWMa68C8zc0+xrVzei8b4uFE1/3PzSfFs53RMFWHFDb8/o14O0kRYNMgiXk2uaOStKJIy52t2LF0nFFh42BH36/Rr1Zj6SwvhYkEfOj9yhiZQbVJEgZXG6YMriuxS5yZ2I8rUnDfQ6LhrSWiNDjGX1sNp5Pskz98Ll9GYrxFiKz4r2OR0RDVDFDaXnP0HBGOI30mAJSiQrwJZwXAe+p0pi/Bggjd+En+Dz0rhOCKCJbdfKXqc4Mose2fFk4auULrNNOR2fgVLxOj4W0sEUakOlONBFYmWcBrh+Y5cro/EcWJjQLc1+U+CON0TA6ooGY4F0tsSNFgXVYkF1YCV8nNAn13bVelo3h4FXf7rge+lsCSgi8TnxTmgSdVnmdmz5iunq9UdTCwq4IYrpP7l/whpQdRqFSHSm6EGuJ+0arCLzzP2rmZPEnmcbDW6Xk2vQ5HRuFTjx4Vp+Tl+TXgXT2ml1BKT4cRpaJX3tPwO1eulInDlm34fefsZelsCWHDF3y+6foUj6Y2G4w+LNhLDmnxSWnuW9BFFHCorpP7nQy+E48KGK6XAvctUppoFDjmRlOEDdmqmX5K5+XxG87i4atP7PT/ANjlZLCpzUeHu18mb8CKXOOS2VUyYZZr2RXH3GJ0nGoMNuKz4pflnnpXCpjXNyXRRUaWPDQxopbTiMMRS2buSVUQ5al4gx3FCndQ/dr9mjBD1fuW1AjEQoBPjB0SG7U3jul2Gj1LP0Rjr+98P/x9GvyYooOuyZHjVqumuyr0q4DfbJfWnnEglAzql5OcfP8Awp5UjQ2CDCiFjHtAe0NYa07Scy4HAM2taeZxGolBuac/L1NfMYsWElFDtIdLyNR6ZDY6PCY5z2OiWkvrWgsJEniThyHPoW4jY3Er6J9Fhvo0NweGRYLIYJAzCjtayYGcSlym5fL5vCWJ01hww2/EbNuCNw4DiiuVWWaBlIkxDUhUabZtB4zmkgSLi28mcpCWeS7GPl3BhRRNrRN/ZeBuYebyihocETjek9JJ/fYeXCng3SKfSy+j1CIcOGx4JIINaI8cmh4XH/j2WcWUbn/s+EJtZfpTDylUEULb26S/LRrkXI0WhQabCjFge6EJSPFbNkUCsZXeMNqxdL4D/uZbDnrPjEvQ8ZnpCDM/5UmlDeXjcqKX4P6ZDhOiPswxrSXEkiQAv5F9E8s4es2tDai/kOHEmlBFr4epfcKOD0an0hoo5ZOFCbXDiQRWe+rmHolfP/xzLOPLxxTl1vwvU1sv0lBkoooXC3OWyW6d/E8sg5EiZPNJFIcwGxDpA+K0CNxnTFw4p2FTp3AajwMNObcX5hRM10jDm4alC1TeW/w8Cqi+DylshGI50IQ2sLnPLiAGhsyTMXCQX0f9Rz2o2V/JINvw4vui6y/wejU50CFALQ+DCm8OJBk4hoObTDK+b/j2D8X40U5Ka/PqauB0gslE04W5pbO79meDGQIuTqQ80hzJmETVaZlrQ6czonVMuiVP5Jg04WHDObb54nrH6SWcWkLVM9rvL0Kai+DmlmE19eGGVQaxdISlOd4zSX00WU6z6xlh/kaSX+N/dehbZTyFFpsGh0eC5tpDhEmZzgMhNnzTXzfQuB8XMZmJPSfFxGvhdI/1I66Z1LZOXfY24N8F41ApjXR3s48OIA1pmZV4UzzL3/I8FYeVSnOcXBMyY3Sn9yGihwy12z/BWUfwf0mkNFIY9lSLx2mfI7jDvXdgyUoUnFuW4uF/IaIIYfhNySXzLd9CwpOQ30uiUOiQoja4aXtdna9rWNBLdX1jb9YXA6LwPidIZlz0X/0/QxQ9Jf18X41E6p6TlKbntkbZD4IxqBS4cSNEYS4PDWCVYiQBdKeYEtH4gs38gwVh5PbObX5f4MmL0s84vh0Uy1+aexPuVyE3gBSKUXUmFFZZxXveyY5HPLtOtdXK5T/Bhzi/1h3dyGF0+8KBYaw5y0nVLZ/xJdIyE+NQaPQocRpiNiPLXZ2xA0RplsuTjgz0LiZHBWJ0tjqeiT18HCvwYv8A9F4OJ/Yom4p6Tv3y/BYZM4NxKEIFdzRN7iWzJiRXmE8VzKQDQJCrfnEzNeumMk4MtHi4kU25JJLRKa3vfv8AYxRZ6PNYuq59D2o2Qo1Ic+JDLDCfEi1ieLOrFdJpIJrNnOYkCc05CS2Mt0Qo8thxKOTcML2T2pbNVra1p6mos5FC3DTNLvMwYbxDZBD2vimPEaHA8Vzhbl1UyzCqbuQDVNa2Sy8EHTMUMHyww/iFcWZI8ZrDWI1q9xfZDyM4uEaM+9jnfUjMHNcWhzncourASHIV9W2a+JmHGpSkdKoYD5p4WvGZzM74y0M12sPg+KNPOfKiRke+jQzy2FGht53w2TW7B8qNnDc4E+46o5AhPitjzdKuIohXCGYl5DjdM3mtKecDmWsslhLMf2ZdeUu7mWhn+JFRRuJ1KoTY8Gyf4pleM7XMcC1wndMOaD6lsYmHDiQOCLY9H9SVNRTXieeSslMo9ctLnPiuDoj3SmarGsaABIAANFw1nlWLK5aDLYSwsPYp7e9zJHG44qmR8o8HoUd5e4uAfUMVjZBsWoWkVjKeZrQZG8BeMXJYWLjwY8XzQ7PPhM9LEiUDg3MsKbRWxoboTxNrhI6dRGsG9bMcKjhcMWx6HhOTmiLkrJDKO572uc6JEqB73SnVYCGNAAAAE3HncVgymUw8rh/Dw9k29e89YkbjiqZ4ZX4OwqUXGIXARGCHGa2QEVkzxXTExc5wmJXOOqXnHyWFjYsGLF80Gq1LDiRQwuFbGWVLozYsN0F4nDe1zXt5C1wkRsK2mpqTMZCyXkVkCI+KHOfEe1jC95FzGF5a0BoAF8RxJlfPUJa2TyeFlIHBhbG56/T0PeJiPEc2a5XyDDpJLnOc0uYYcQsIBfD43FmQSJV3yIl4x1SmZyWFmIoIsTbC5ry2/ZFgxIoU0t5PNGaYdjVFnVqVOSrKVXYtsxkHJmQ2QIhihznvqWbS6XEZWLiAGgC8ymfRGhamUyOFlVEsL/Zz57jJiYkWI5xG2VcjspBDi5zHBrm1mVaxa7OOMDzgqZvI4OaUKxVscxBiRQTlvJlForIUJsFjZQ2Naxjc4DWiqBfnuC3DGV2TOD0KBEbFaXFzGOhwg4iUKG4tLmiQE52bBMzMmjXPUyuSwstFHFh/7avXx9WZI8SKOU9xIylkpsdzHlzmRGVgyI2rWDXVS5vGBEiWMPO0JnMlhZvD+Hi7NuhMPEcDmj2ybQWUeDDgQgRDhtaxgJJMmiQmTeTrW2eCBQODsKDFbFaXGzD2wWGVSEH1QZAATuaAJzunpWpgZLCwcWPFg2x7fPZ9zJHiRRJJ7iXlLJrY9UklrmGbHtlMTzi8ESMhsVzmTw81h/DxNncTDxHA5o3yXQGUaE2BDnUbORJm5xJLnOceUlxJOsrYhhUKUK2I8EKBwehMjNjAuNRz3woZlUhveCHOEhM3OeBM3VjqlrYWRwsLHix4fmi2895kixIooVC9iJtFuiRRpc1w5jDaO9jltmMlID5r4WfGZzM74y0M12sPg+KNPOfKiVwavo9F6UKfMyGP4W5h/IjYwezh8Ednkt7jAhGQvYzlOEalk0PU4refse0IulmbnP2jpPoq6FicU9nn7G83aBtO5NCdYcbV7U0HWEnaRsO9TQdYSdpbsO9XQdbn9iTtI2HepoJRX8vcSdib1T8yuglFfy9xJ2JvVPzJ1ef0JRX8vcSdib1T8ydXn9CUV/L3EnYm9U/MnV5/QlFfy9xJ2JvVPzJ1ef0JRX8vcSdib1T8ydXn9CUV/L3EnaW9U700Eor+XuZk7SNh3qaCUVzFV2IbP5VmrCUVxVOL2BJqwk7mahxHYNyk1YSdzFmcbuzuVmrCl34egszjd2dyTVhS78PQWZxu7O5Jqwpd+HoR4TZR3TJNZjJTl9lz55umFGVKRMUKfNfCx4zOZn/Mufmu1h8HxRp5z5Ue/BsyotHOhsU7Gy+C3cP5EbGD2cPgdzkzyEPoN90L2ZD3h8vP8AfihXuN0IEAQBAEAQBAEAQBAEAQBAEAQBAEAQBARYnnDPu4t/4oUu8oCUgPmvhX8eHzM/5lz812sPg+KNPO/Kj24NO/ooWqFH/Mc1bmF8iM+D2cJ3FAc6zbICQmM55CRo1LLoe24rc/Y9WF03XNz4joGpXQrcUlp5+xvN2hu07lNCdYcbV7U0HWEnaRsO9XQdYSdpb1TvTQSiv5e4k7E3qn5k6vP6Eor+XuJO0t6p3poJRX8vcVXYhs/lJoSiuKpxexJqwk7iocXsCk1YSdxUOI7Ak1YSdzNQ4j2dyTVhJ3MVDjPZ3JPuFLvw9BZnG7s7lZqwpd+HoLM43dnck1YUu/D0FmcbuzuSasKXfh6CzOI9nck1YUu/D0FmcR7O5J9wpdxZ+kfZuUn3CnvFlrO1JinvI8dlWJCMzeXNvJOdjnfsRuZUpExQp818K3lGc0PvjLn5rtYfB8Uaed+VDg95iz7mP+pIW5hfIjPgdnCfQcn+J+KJ+Y5ZDKezc59XchXsRuhAgCAIAgCAIAgCAIAgCAIAgCAIAgCAICLTPHg/eH8qKgJSA+aeFXyrOjD74652a7WHwfFGlnflRtwcE6Cz7qN+rIW7g/IjYwOzR3eTnOqGQHlI2ckf3n6ll0Pbq3c+RIaXVjcMw+0depXQs4pbPP2NuNoG07lNCdYcbSNh3poOsJO0jYd6aCUV/L3EnYm9U/Mr1ef0JRX8vcSdiGw700Eor+XuKrsXsUmrCTuKhxHYNyTVhJ3FmcZ7O5WasKXfh6CzON3Z3JNWFLvw9BZnG7s7kmrCl34egszjPZ3JNWFLvw9BZnGezuSasKXfh6CzOI9nck+4Uu5mz9I+zcpPuFPeYs/SO1WYp7xZaztKVCkWQ0u6zt6VMULlsWI0u6zt6VPlChctiyGvrO3pUxQuWyPTGAGG6+57eUnOC39yjYUKRMUPR8z8Kflm9CH70dc7NdqvB8UaWd+VHvwZ8yh/dP/WlbuF8iNjA7OE7nJPkz95G/OeshlJI8Y8w73Ietxuh5CAIAgCAIAgCAIAgCAIAgCAIAgCAIAgIuUjJgP/kg+2KwfFASkB8z8KXl29CH70dc3NdsvD8mlndiJPBkf0cP7s+2mrewvkRsYHZwnZ5JJsrgPGi5zL+6/Usuh7dW4kgurG4ZhynS7UroWcUtnn7G/G0DadymhOsJO0jYd6ug6wk7S3qnemnP6Eor+XuJOxDqnepoJRX8vcVXYvYrNWEoriocR7O5SasJO4szjPZ3KzVhS78PQWZxu7O5Jqwpd+HoLM4z2dyTVhS78PQWZxHs7kn3Cl3Fn6R9m5SfcKe8WWt21JinvFkNJ2lKhSuWLEaXdZ29Wp8oULlsWI0u6zt6VPlChctiyGvrO3pUxQuWxYjXtO9KmKELEaO9SpihCxboCtTFENiNlGC2oJNHlIN8h/mYpUwoUtxNUPR8y8KPnDfu4fvR1zM12y8PyaWd2ImcGh/SQuh/80LfwvkRsYHZw+B2mRz9SOk/33LIZSUPGPMO8oXcboQIAgCAIAgCAIAgCAIAgCAIAgCAIAgCAiZSd9Xn+1D/ADGpIk0S0KfM/Ch5w37uH70dcvNP/P8AT8s0c7sRO4OD+lg9Bv6xu9dDC+RGzgdnD4HWZFJsRIDO7OZfaOpZdD257kTAXVszcw+0dJ1K6FnFLZ5+xtxtA2ncpoTrCTtLdh3q6DrCTsTeqfmTq8/oSiv5e4quxDZ/KaCUV/IVDi9gUmrCTuLM4z2dys1YUu/D0FmcbuzuUmrCl34egsziPZ3JNWFLvw9BZ+kUn3CnvFlrO0q1CkWI0u6zt6VMULlsWI0u6zt6VPlChctiyGvrO3pUxQuWxZDXtdvSpihcsWQ/6SpUxShYt0BWpiiGwsW4RsCVO4ohsLBuFuwJVFcUQ2Fi3CNgSp3FENjwygwCE4yF0jm0EH4KTZaVYlqFPmfhP84b93D96NvXLzX/AFH/ABXFmjndiLDg6P6aB0Gfq4e9dDC+RG1g9nD4HWZD8iOd3eshkJv2vUO8oXcboQIAgCAIAgCAIAgCAIAgCAIAgCAwSgMF40jarJkqRi2biG0JS7ErhuRcqRm2MTjDxTyjQlLsK4bk1Q9HzPwm+cN6DO+LvXLzX/Uf8VxZo53Yiy4Oj+ngdBn6qFvXQwvkXgbWD2cPgjp8iE2QkBnN5MtGpZdD029yJoLq2ZubEdJ1K6FnFLZ5+xtN2gbTuU0J1hJ2kbDvV0HWEnYm9U/MnVEor+XuKrsQ9Q/lJqwlFcVDiOwblJqwk7izOM9nck1YUu/D0FmcbuzuVmrCl34egs/SO3cpMU94shpd1nb1ahSuWLEaXdZ29KnyhQuWxZDX1nb0qYoXLYshr2nelTFCM2Q0d6lTFCMWLcIVqYohsLFuFuwJU7iiGwsG4W7AlUVxRDYyITcI2BSp3FMNjIYNASbLJGZKFI2VPIReg/3SgJSA+Z+EvzlvQZ3xFy812/0XFmhntiLTg75Cj9Fn6mBvXRwvkXgjbwezh8EdRkPyI/7yBezITfteod5Qu43QgQBAEAQBAEAQBAEAQBAEAQGCUEzBiDSNqsmSpXMWzcQ2hKXYlcNzFu3E3aFaXYVw3Fs3ENoSl2FcNyJleKPo8aR/txNOAqUsVInqHo+Z+EnzkdFn71y812/0XFmhntiLbIHkKN0Yf6ijH4ro4XyLwRt4PZw+C4HR5EcbISGG+cvsNPxWTQ9NvcibN1bM3NiOk6ldOf2WcUtnn7G03aBtO5NCdYSdpGwn4poOsJOxN6p+ZNBKK/l7iq7FsCTVhKK4qHEezuSasKXcWZxu7O5Jqwpd+HoLM4j7PgEn3CnvFkNJ2n4JUKVyxYjS7rO3pU+UKFy2LIa+s7elTFC5bFkP+kqVMUIWLdAVqYohsLBuEbAlTuKIbCwbhbsCVRXFENjNk3CNgUqYphsbBo0BJlkjKhQgCAi5UE4EUaYb/dKAlID5n4SPOR0W/uXLzXb/AEXFmhntxb5C8hR+jC/Ooi6OF8kPgjbwezh8FwOjyAfqR+D8qGvZkJ/2vV8ULuN0IEAQBAEAQBAEAQBAEAQBAal40hWTJNGLVuIbQlLsSuG5i3bibtCtLsK4bi3biG0JS7CuG4thp2AlSlitC2HpdV25WlitcpnhTogMJ4kfFd9l2E6lKWKlymSIJm0HUO5Q9Hzfwjecjot/cuXmu3+i4s0M9uLfIfkKN0YP5lDXRwvkXgjbwezh8FwL7IDjZXCfk+WX9mEsiSPbb3IsJurZhmxHTzK6CcUtnn7G03aBtO5TQnWEnaRsJ+KaDrCTsTeqfmV05/QlFfy9xVdi2BSasJO4qHEezuVmrCl34CzON3Z3JNWFLvw9BZ+kdsu5SYp7xYjS7rO3q1MULlsWQ19Z29KmKFy2LEa9pUqYoQsW4QrUxRDYWDcLdgSp3FENjIgtwjYFKncUQ2Mhg0DYk2WlGZKFMoAgCAIDSM2bSNII9iA86EZwmHS1vcEB888IvnI6Lf3LlZvt/ouLOfnv9S2yH5CjdCB+ZQ10sP5F4I3cLs4fBcC/4OeR/wBv8iEvZ7LL7Xq+KF3G6ECAIAgCAIAgCAIAgCATQGpeNI2qyZKkYtm4htCUuxK4bmLduJu0K0xWFcNxbN0j1XpSxXDcWo19V25KWK1yhajQ7qu3JSxWuUxajQeqdyUipcoGJ6J9nxUl3iruPHJR+ohfds90KHo+f+ETzkdFv7lys32/0XFnPz3+pbZDH1NH6EH8yhrpYfyLwRu4XZw+C4F7wfcbK4TuhaJebwVkSR6bdixJdWzDNpOkaldBOKWzz9jabtA2ncmhOtz+hxtI2E/FTQdYSdib1T8yuglFfy9xVOLYFJqwk7iocZ7O5WasKXfgLM43dnck1YUu/D0FlrO0juSoUixGl3WdvSp8oULlsWQ17Xb0qYoXLFi3RtvSpiiGwsG4W7AlTuKIbGRBbhGwKVO4ohsZDBoCTZZI2UKEAQBAEAQBARcleQhfds90IDgPCH5yOi39y5Wb7f6Lizn5/ZCW+Qh9RR+hA9+iLpYfyLwRu4XyQ+CL3g75Lmsv08Fez2WR8Ycx7whdxuhAgCAIAgCAIAgCAIAgNS8aQrJkmjFs3ENoSl2JXDcxbtxN2hWl2FcNxbDTsvSlitC1Gvqu3JSxWuUxajQ7qu3JSxWuUxa6js3qUiruFocDuzvVkrip24eornAezvSSuKnbh6njksfUQxoYwbGgLyejgfCF5z+Fv7lys32/0XFnPz+yEucgD6ij9CD79G3LpYfyLwRuYXZw+CLjIDjUdJpN8LRLzeDrWRI9tuxYkurDijMeXWNSugnFLZ5+xtN2hu07k0J1rc/YcbUNpU0HWEnYm9U/Mr1RKK/l7iq7FsCk1YSdxUOM9nck1YUu/AWZxu7O5WasKXfh6Cy1naR3KVCkWI9LrO3q1MULlsWI1+skqVMUIWLcI2BWp3FENhYtwjYEqdxRDY2DBoGxSbLSjaShQgCAIAgCAIAgIuTfJgaC8bHuHwQHBeELzkdFn7lys32/0XFnPz+yEuMiH6ij9CD70P5V0sL5IfBG5g9nD4LgXfB8fVn/ANv9PBHwXsyFifGHMe9qHrcboeQgCAIAgCAIAgCAIDBKCZqYrcQ2hWlnmqG5i3bibtCtMVhXDcWzdOy/uUpYrhFqNfVduVpYrXKYtRod1XblKWK1ymLT0Tsl3qyFXcLQ4HdneklcVO3D1Fc4TtbvUkribsKzsI2/wklcTiseGSxxDPPaRvznqHo4Twg+cjoM73rk5zt/ouLOfn9kJa5F83g9BnsrfKulhdnD4I3MHs4fBcC9yO4gFsiboeiXiAcp9FZUj227E4udWHFGY5zrbqVkhOKWzzNpu0N2ncmhJxW8/YcbUNpTQdYSdib1T8yaCUV/L3FV2LYEmrCTuKhxns7kmrCl34CzOJ3Z3JPuFLuLIaTtPwUqFK5YsRr6zt6tTFC5bFiNE+ck96VMUIWDcLdgSp3FENjIhNwjYFKncUw2NgFD1IygCAIAgCAIAgCAi0C4PGh7/a6t+5AcJ4QR/UjoM73rk5zt/ouLOfn9kJY5GdKiwj6Hc2lfKulhdnD4I3MHs4fBHRZJPGcNTffit/ashkJ7s49f/fYhVsZuhAgCAIAgCAIAgCAIDBcNIVkSaNDGbiG0JS7ErhuLZuIbVaXYVw3FqNewn4JSxWhajQ7qu3JSxWuUxaaAdku9SQq7haHA7s71ZK4qduHqK5wnaN6klcTdhWdhG3+FZITisJu0N6x3JoJxW8/Y8KCeNGB5Ig/KhH4ryVT3nDeEDzkdBnfEXJznb/RcWaGf2QkrJDp0WHqY73aePgujg9nD4G3gdlD4HSZMf9bEk0nkulyUikjlKzJGRuW4sHudNvF5eU6jomrJXCcUnobTdob1juTQk4refsONqG07k0HWEnaW9U7005/QlFfy9xVdiHqH8qTVhKK4qHEezuVmrCl34CzOJ3Z+ASfcKXcWQ0nafglQpXLFkNfWdvSpihctixbonz396lTFCFg3C3YFancUQ2NhDA5BsUmy0qxsoUIAgCAIAgCAIAgIsC6LEbpqO2gt/YgOH8IHnI+7h+9FXJznb/RcWc/P7IT1yHfQgfRjDYaePiuhl3/jRs5Z/wCKE6nJIlEifi/UUg/FZjOWL87ef4FCreboQIAgCAIAgCAIAgCA1LwM5CsmSpI1t24m7QrS7ErhuLZumfNf3KUsVoWo19V25Wlitcpi1Gh2wjvSkVLlC0OB3Z3pJXFTtw9RXOE9nepJXFTsKzsI9Z/hWSE4rCbtDdp3JoJxW8/YSdpGwn4poOsR4QIjvmRfDhykJZnRJ8vpNUctxVPecT4QPOh91D9+MuPnO3+i4s0M/sRK4NNnRGDXFaPXFiD/AJl0Mt2S53mxlOxh53nQZNiGvORNYPN0sTXcp/8AIthIzty3FlEcbuLyjOR8JqyVwm7G03aG9Y7k0JOK3n7DjaAPWT8E0HWEnaW7DvTQSiv5e4quxD1D+VJoSiuKhxHY3crNWFLuLM4ndnck+4Uu4shpO0/BKhSuWLIa+s7epUxQuWxYt0A89/erUxRDYWLcLdgSp3FENjYMAzAKTZZI2UKEAQBAEAQBAEAQEWJ5dh5KkUeutCI7igOO4d0OI6kNcyFEe0w2AFjHvEw6KSDVBl4zc+lc3N4McWKoktJS8zSzuHFGlSpnpwaDmQmte1zXCIRVe0tcAYtEM5G/7S28vC4cNJ86mXKwuHCSi2+5cZCnXZ92Z85hUQ71nNgvIub1t94Ieodpuh5CAIAgCAIAgCAIAgNTEAzkbQrJkqS3mtu3ENoVpdiVw3FsP/wE9yUsVoWw9Lqu3JSxWuUxaaGk7B3pLvFXcLQ4D2d6SVxU7cPUVnYdp3KSVxN2E3aG9Y7ldBOK3n7DjahtKaDrCTsTeqfmTQSiv5e5Gpc2vhOJuDzWukADDf8AGqo5FSe9k1QpSZShOZFtC2bCQQ4VnFprQDxgG3D6nxiZIDTJoqPbcSfFul/ha3l1wCqiNyLiK8y8XQbyOQ6lZK4hbnsNpu0DrHcmhJxW8/YTdoG0n4KaDrCTtLdh3q6CUV/L3FV2IbP5SaEoriocR2DcpNWEncWZxO7O5WfcKXcWWs7T8EqFPMxZDX1nb0qYoXLYsW8oHrv70qYohseD40FvjOht5y0KVO4ohsYGUIAzRYXqc3epMskbfT2chLui17/dBQpgU9pzNif7UUd7UBn6WeSFEPqaPecEBgUp/wD6eJ6zCl7HoDNrFOaE38UQg+xpQCvG/wAcPntHH2WaAFsY/aht/A537ggAhxeWKz1QyO95QA0Z5/vvHM2GO9pQHjSslCKww4sWI9hlMTaycjMXw2tOcICwQGsRgcC1wBaRItN4IOcEcqA57KhFBLaQZugBwmwVa7JiOA1jQAKs4ozmYA5UBOo+VLds4bLnC6u6qfYChU5MlCJG/wAcPntHH2WaEMyjHlht9TnfEIDFnG/yQ/8Aad/9iAz9HiHPGI6DWD3g5AY+iO/zxNkL5EBn6HPxokQ/jLfdkgMDJ7NMT1xYx73IDP8Ap8PlYD0pu95AP9NgznYw56ajZ9yA94cJrfFaBzADuQG6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28" name="AutoShape 4" descr="data:image/jpeg;base64,/9j/4AAQSkZJRgABAQAAAQABAAD/2wCEAAkGBxQQEBUPEBEVFBAUGRUYEA8UGBUUDw8VGRUWGBQUFBQYHiggGBolGxUVITEhJikrLi4uFx8zODMsNygtLisBCgoKDg0OGxAQGzIkHCQ3LywtLCwrLywsLzcrLSw3LCwsLCwsLCwsLCw3LC4sLCwsLCwsLCwsMCwsLCwsLiwsLP/AABEIAP4AxwMBEQACEQEDEQH/xAAbAAEAAgMBAQAAAAAAAAAAAAAABAUBAgYDB//EAEsQAAECAgUGCAoJAwQBBQAAAAEAAgMRBBITIVIFMVFhkdEGIkFxcpKisQcyMzRigaGywdIUI0JzgrO0wuEkQ1MVk8PwY1SDxNPx/8QAGgEBAQADAQEAAAAAAAAAAAAAAAEDBAUCBv/EADkRAAIABAMECAYCAgEFAQAAAAABAhESUQMEITFBsfAFIjNhcaHR4RMygZHB8QYUI0KCNFJistIV/9oADAMBAAIRAxEAPwD7igOWyplAGI20fCa1xeILY87F1Q1SJA3xHGciZyaLgTOfJixYsxjxQKJKGHx1ex6Jqcn36aPfNZUpIyMsOhwxYtLhFaTArm6A8XPhvJvkDeBI5nC4AJlc41PDi2rZv2aNN75PY9rTW+bPXwnE9CryXlKI+OYUaCIL3TsKS17nxC8TMopIAeDLm5JZlgxY8WHrwvrLZtk+5qbUns0Sp3G3i5WCHDUcMU7qUmiHlPhRS3uLfosKTCW1HxHuhlwcQ5zmhgrCQEgTIZ77pZ3m1jwQxQzSesvG8mnpb77pbGD0XBHAovibe73LN/CCJBo7Y9HghzYhLH0d7yG0WKAb2mqSWGQuunNpEplY8DORYWJ8KLVPVazaa2qb1a3qeq1W5GtDklHjPCiik1vlOfAh5Jyy+LGEONBEOvIQ6U17nUhsXkrktALSZCQAAmBKRu8YkeI+sopRbnr5qbTV1JS2rXUzZjo9YMFSindS8zGVOFFKc50I0WH9WXNkYj7OI4ZnvYGzLSLwyf2r5yCzf3Xj4cMUOk9v5WjWxzXf4aO4HRkEcCj+J5e5Mh8IIkKjikQYAM3Bkeil5ayBEuk6G6qeKZtukPGBuIM8ODnIsHG+HFNwxbNdjVpzcmpuU3JppGH+knjfCiil3y22IOTsuRIkZraRAaxr5D6S2I4x4cQmQM5ABkyBVFwny3q4sWJFOKpp7U1PT6Tk1dS1Xfq82P0csLDcSinLdI9cr8JaSHOgGjsdZkhzrRwbGdIFjnNDLmkGZYDyynIGeRZ2LHwk1o9/itGtqcp9+um6ZMv0bDiQV1/SXuSaJl58OjfSYcAV2kMpFEDy2E1xlViwnVTIX6NM/FmseHmosDFUL1hi79j3SnOScmpT0cpbTDHk0sb4Til3y/BX0ThBEfFb9Jo7Qx10SO2I8xoLibnQzIBkMaBIgXzJnP1ixxxtubVpTTXnJ+DWu82MXo1YeG4oY5y3SJeWOEdJY80YwGvEPPEtCw0gVQWFzWsuF5mAby3kEwfUGejxsGWyLY7TX1T12rWcntMeX6OgxYa65d0vc3yfl2I2jupLYDWxYUhSKI15bAe05o0M1TUlJ3J9lwM7iMcOaiwMVTm4YtJWb2NTblPY1OWqa3njFyahxVhuLR75fggM4RxXRQ6k0VtkZ2sQRHmLBE7nQuKA0NGcC8ynOa9Y0cWI222rSmmvCTl5Oex6bNjE6MUEDihjTa3S2k7LXCCkwnmi2IiBsjbWrmPjMINWYazimYkSDfVOad1w89Hi4LhfzrRtb+9WmpPunJa6mHLZCDGhqrl3S9zGTcuRG0eJSBAa2PAFaNRobnCDHh3ycyYNVwkeQm6XKFiWZiy+Iop9VuTU3LXY1NuUno9ZNOe08Y+TWHiKBxaPfL7nLt8JgiRgY1DJhl0nmb3PhMndYgNEiBebpuIzi4DZxq8Rtz0sm0/o01r3yf2NuLoimFtRptd206zK/CCPAP0ZkK1ZJrm0i1LIj4ZnJtzDJ1wFac5X3EzGPBz0cWG4H88Ok72cu9eczVy2Rhx04qpd0jORsrudDdFbCDI8IExIDJhkdg8ZtUz44BaQ7lrNzTc0a/8AbjwI64tn+ym5NP8A2U25Nb9dVNPYmYsbLPDipf3PGk5de8iK6Ax8IkEgurBsJ/knQgJAT5XmZnnqtvHvMZqOKJzXVtNp+TWv37u+Q5fvLiFlSIwiGwCJDLQ+DEe51dzDyG4zLZi83ycJ3zJ3ujsw8RRYcbnFDvunsfjtT71PeeFgKLWciZRMsOL2w4sMMrXNe1xcJ6HTaKs8wz33LoyPGJguBTnMt1DCfM+FWVMrwi90SG6HRhMh9BqxDUH+SJEa6ILryWw2ylnQHBUbL0CHGEcQ60RjjWiRHvi0i8muC95mCZleYoE4WlpM9QxNNM+mQI4fR6zDNrYzHQzyERWsmR/vEr5XExHh9Iw4f/cp+TXGFG8rlPlaJGZGZEIJhsexzSB4knNPG35lv4ydL8GdPBWBFgRw7I5PbvlrpzMi8L4rYdMeJDjhj8w5QWf8ZXP6LxfiYE1sm1+fybvRWG48F9z/AAj1yNSREoNMZISZVigclYNJH5QXjO4vw8xg979n5RGvnsP4Wbgi8OJRf6k1sniU2kOabri0zB2gLpuFtSOtj5VvDiXc+Be8NozWUutIfWMa68C8zc0+xrVzei8b4uFE1/3PzSfFs53RMFWHFDb8/o14O0kRYNMgiXk2uaOStKJIy52t2LF0nFFh42BH36/Rr1Zj6SwvhYkEfOj9yhiZQbVJEgZXG6YMriuxS5yZ2I8rUnDfQ6LhrSWiNDjGX1sNp5Pskz98Ll9GYrxFiKz4r2OR0RDVDFDaXnP0HBGOI30mAJSiQrwJZwXAe+p0pi/Bggjd+En+Dz0rhOCKCJbdfKXqc4Mose2fFk4auULrNNOR2fgVLxOj4W0sEUakOlONBFYmWcBrh+Y5cro/EcWJjQLc1+U+CON0TA6ooGY4F0tsSNFgXVYkF1YCV8nNAn13bVelo3h4FXf7rge+lsCSgi8TnxTmgSdVnmdmz5iunq9UdTCwq4IYrpP7l/whpQdRqFSHSm6EGuJ+0arCLzzP2rmZPEnmcbDW6Xk2vQ5HRuFTjx4Vp+Tl+TXgXT2ml1BKT4cRpaJX3tPwO1eulInDlm34fefsZelsCWHDF3y+6foUj6Y2G4w+LNhLDmnxSWnuW9BFFHCorpP7nQy+E48KGK6XAvctUppoFDjmRlOEDdmqmX5K5+XxG87i4atP7PT/ANjlZLCpzUeHu18mb8CKXOOS2VUyYZZr2RXH3GJ0nGoMNuKz4pflnnpXCpjXNyXRRUaWPDQxopbTiMMRS2buSVUQ5al4gx3FCndQ/dr9mjBD1fuW1AjEQoBPjB0SG7U3jul2Gj1LP0Rjr+98P/x9GvyYooOuyZHjVqumuyr0q4DfbJfWnnEglAzql5OcfP8Awp5UjQ2CDCiFjHtAe0NYa07Scy4HAM2taeZxGolBuac/L1NfMYsWElFDtIdLyNR6ZDY6PCY5z2OiWkvrWgsJEniThyHPoW4jY3Er6J9Fhvo0NweGRYLIYJAzCjtayYGcSlym5fL5vCWJ01hww2/EbNuCNw4DiiuVWWaBlIkxDUhUabZtB4zmkgSLi28mcpCWeS7GPl3BhRRNrRN/ZeBuYebyihocETjek9JJ/fYeXCng3SKfSy+j1CIcOGx4JIINaI8cmh4XH/j2WcWUbn/s+EJtZfpTDylUEULb26S/LRrkXI0WhQabCjFge6EJSPFbNkUCsZXeMNqxdL4D/uZbDnrPjEvQ8ZnpCDM/5UmlDeXjcqKX4P6ZDhOiPswxrSXEkiQAv5F9E8s4es2tDai/kOHEmlBFr4epfcKOD0an0hoo5ZOFCbXDiQRWe+rmHolfP/xzLOPLxxTl1vwvU1sv0lBkoooXC3OWyW6d/E8sg5EiZPNJFIcwGxDpA+K0CNxnTFw4p2FTp3AajwMNObcX5hRM10jDm4alC1TeW/w8Cqi+DylshGI50IQ2sLnPLiAGhsyTMXCQX0f9Rz2o2V/JINvw4vui6y/wejU50CFALQ+DCm8OJBk4hoObTDK+b/j2D8X40U5Ka/PqauB0gslE04W5pbO79meDGQIuTqQ80hzJmETVaZlrQ6czonVMuiVP5Jg04WHDObb54nrH6SWcWkLVM9rvL0Kai+DmlmE19eGGVQaxdISlOd4zSX00WU6z6xlh/kaSX+N/dehbZTyFFpsGh0eC5tpDhEmZzgMhNnzTXzfQuB8XMZmJPSfFxGvhdI/1I66Z1LZOXfY24N8F41ApjXR3s48OIA1pmZV4UzzL3/I8FYeVSnOcXBMyY3Sn9yGihwy12z/BWUfwf0mkNFIY9lSLx2mfI7jDvXdgyUoUnFuW4uF/IaIIYfhNySXzLd9CwpOQ30uiUOiQoja4aXtdna9rWNBLdX1jb9YXA6LwPidIZlz0X/0/QxQ9Jf18X41E6p6TlKbntkbZD4IxqBS4cSNEYS4PDWCVYiQBdKeYEtH4gs38gwVh5PbObX5f4MmL0s84vh0Uy1+aexPuVyE3gBSKUXUmFFZZxXveyY5HPLtOtdXK5T/Bhzi/1h3dyGF0+8KBYaw5y0nVLZ/xJdIyE+NQaPQocRpiNiPLXZ2xA0RplsuTjgz0LiZHBWJ0tjqeiT18HCvwYv8A9F4OJ/Yom4p6Tv3y/BYZM4NxKEIFdzRN7iWzJiRXmE8VzKQDQJCrfnEzNeumMk4MtHi4kU25JJLRKa3vfv8AYxRZ6PNYuq59D2o2Qo1Ic+JDLDCfEi1ieLOrFdJpIJrNnOYkCc05CS2Mt0Qo8thxKOTcML2T2pbNVra1p6mos5FC3DTNLvMwYbxDZBD2vimPEaHA8Vzhbl1UyzCqbuQDVNa2Sy8EHTMUMHyww/iFcWZI8ZrDWI1q9xfZDyM4uEaM+9jnfUjMHNcWhzncourASHIV9W2a+JmHGpSkdKoYD5p4WvGZzM74y0M12sPg+KNPOfKiRke+jQzy2FGht53w2TW7B8qNnDc4E+46o5AhPitjzdKuIohXCGYl5DjdM3mtKecDmWsslhLMf2ZdeUu7mWhn+JFRRuJ1KoTY8Gyf4pleM7XMcC1wndMOaD6lsYmHDiQOCLY9H9SVNRTXieeSslMo9ctLnPiuDoj3SmarGsaABIAANFw1nlWLK5aDLYSwsPYp7e9zJHG44qmR8o8HoUd5e4uAfUMVjZBsWoWkVjKeZrQZG8BeMXJYWLjwY8XzQ7PPhM9LEiUDg3MsKbRWxoboTxNrhI6dRGsG9bMcKjhcMWx6HhOTmiLkrJDKO572uc6JEqB73SnVYCGNAAAAE3HncVgymUw8rh/Dw9k29e89YkbjiqZ4ZX4OwqUXGIXARGCHGa2QEVkzxXTExc5wmJXOOqXnHyWFjYsGLF80Gq1LDiRQwuFbGWVLozYsN0F4nDe1zXt5C1wkRsK2mpqTMZCyXkVkCI+KHOfEe1jC95FzGF5a0BoAF8RxJlfPUJa2TyeFlIHBhbG56/T0PeJiPEc2a5XyDDpJLnOc0uYYcQsIBfD43FmQSJV3yIl4x1SmZyWFmIoIsTbC5ry2/ZFgxIoU0t5PNGaYdjVFnVqVOSrKVXYtsxkHJmQ2QIhihznvqWbS6XEZWLiAGgC8ymfRGhamUyOFlVEsL/Zz57jJiYkWI5xG2VcjspBDi5zHBrm1mVaxa7OOMDzgqZvI4OaUKxVscxBiRQTlvJlForIUJsFjZQ2Naxjc4DWiqBfnuC3DGV2TOD0KBEbFaXFzGOhwg4iUKG4tLmiQE52bBMzMmjXPUyuSwstFHFh/7avXx9WZI8SKOU9xIylkpsdzHlzmRGVgyI2rWDXVS5vGBEiWMPO0JnMlhZvD+Hi7NuhMPEcDmj2ybQWUeDDgQgRDhtaxgJJMmiQmTeTrW2eCBQODsKDFbFaXGzD2wWGVSEH1QZAATuaAJzunpWpgZLCwcWPFg2x7fPZ9zJHiRRJJ7iXlLJrY9UklrmGbHtlMTzi8ESMhsVzmTw81h/DxNncTDxHA5o3yXQGUaE2BDnUbORJm5xJLnOceUlxJOsrYhhUKUK2I8EKBwehMjNjAuNRz3woZlUhveCHOEhM3OeBM3VjqlrYWRwsLHix4fmi2895kixIooVC9iJtFuiRRpc1w5jDaO9jltmMlID5r4WfGZzM74y0M12sPg+KNPOfKiVwavo9F6UKfMyGP4W5h/IjYwezh8Ednkt7jAhGQvYzlOEalk0PU4refse0IulmbnP2jpPoq6FicU9nn7G83aBtO5NCdYcbV7U0HWEnaRsO9TQdYSdpbsO9XQdbn9iTtI2HepoJRX8vcSdib1T8yuglFfy9xJ2JvVPzJ1ef0JRX8vcSdib1T8ydXn9CUV/L3EnYm9U/MnV5/QlFfy9xJ2JvVPzJ1ef0JRX8vcSdib1T8ydXn9CUV/L3EnaW9U700Eor+XuZk7SNh3qaCUVzFV2IbP5VmrCUVxVOL2BJqwk7mahxHYNyk1YSdzFmcbuzuVmrCl34egszjd2dyTVhS78PQWZxu7O5Jqwpd+HoR4TZR3TJNZjJTl9lz55umFGVKRMUKfNfCx4zOZn/Mufmu1h8HxRp5z5Ue/BsyotHOhsU7Gy+C3cP5EbGD2cPgdzkzyEPoN90L2ZD3h8vP8AfihXuN0IEAQBAEAQBAEAQBAEAQBAEAQBAEAQBARYnnDPu4t/4oUu8oCUgPmvhX8eHzM/5lz812sPg+KNPO/Kj24NO/ooWqFH/Mc1bmF8iM+D2cJ3FAc6zbICQmM55CRo1LLoe24rc/Y9WF03XNz4joGpXQrcUlp5+xvN2hu07lNCdYcbV7U0HWEnaRsO9XQdYSdpb1TvTQSiv5e4k7E3qn5k6vP6Eor+XuJO0t6p3poJRX8vcVXYhs/lJoSiuKpxexJqwk7iocXsCk1YSdxUOI7Ak1YSdzNQ4j2dyTVhJ3MVDjPZ3JPuFLvw9BZnG7s7lZqwpd+HoLM43dnck1YUu/D0FmcbuzuSasKXfh6CzOI9nck1YUu/D0FmcR7O5J9wpdxZ+kfZuUn3CnvFlrO1JinvI8dlWJCMzeXNvJOdjnfsRuZUpExQp818K3lGc0PvjLn5rtYfB8Uaed+VDg95iz7mP+pIW5hfIjPgdnCfQcn+J+KJ+Y5ZDKezc59XchXsRuhAgCAIAgCAIAgCAIAgCAIAgCAIAgCAICLTPHg/eH8qKgJSA+aeFXyrOjD74652a7WHwfFGlnflRtwcE6Cz7qN+rIW7g/IjYwOzR3eTnOqGQHlI2ckf3n6ll0Pbq3c+RIaXVjcMw+0depXQs4pbPP2NuNoG07lNCdYcbSNh3poOsJO0jYd6aCUV/L3EnYm9U/Mr1ef0JRX8vcSdiGw700Eor+XuKrsXsUmrCTuKhxHYNyTVhJ3FmcZ7O5WasKXfh6CzON3Z3JNWFLvw9BZnG7s7kmrCl34egszjPZ3JNWFLvw9BZnGezuSasKXfh6CzOI9nck+4Uu5mz9I+zcpPuFPeYs/SO1WYp7xZaztKVCkWQ0u6zt6VMULlsWI0u6zt6VPlChctiyGvrO3pUxQuWyPTGAGG6+57eUnOC39yjYUKRMUPR8z8Kflm9CH70dc7NdqvB8UaWd+VHvwZ8yh/dP/WlbuF8iNjA7OE7nJPkz95G/OeshlJI8Y8w73Ietxuh5CAIAgCAIAgCAIAgCAIAgCAIAgCAIAgIuUjJgP/kg+2KwfFASkB8z8KXl29CH70dc3NdsvD8mlndiJPBkf0cP7s+2mrewvkRsYHZwnZ5JJsrgPGi5zL+6/Usuh7dW4kgurG4ZhynS7UroWcUtnn7G/G0DadymhOsJO0jYd6ug6wk7S3qnemnP6Eor+XuJOxDqnepoJRX8vcVXYvYrNWEoriocR7O5SasJO4szjPZ3KzVhS78PQWZxu7O5Jqwpd+HoLM4z2dyTVhS78PQWZxHs7kn3Cl3Fn6R9m5SfcKe8WWt21JinvFkNJ2lKhSuWLEaXdZ29Wp8oULlsWI0u6zt6VPlChctiyGvrO3pUxQuWxYjXtO9KmKELEaO9SpihCxboCtTFENiNlGC2oJNHlIN8h/mYpUwoUtxNUPR8y8KPnDfu4fvR1zM12y8PyaWd2ImcGh/SQuh/80LfwvkRsYHZw+B2mRz9SOk/33LIZSUPGPMO8oXcboQIAgCAIAgCAIAgCAIAgCAIAgCAIAgCAiZSd9Xn+1D/ADGpIk0S0KfM/Ch5w37uH70dcvNP/P8AT8s0c7sRO4OD+lg9Bv6xu9dDC+RGzgdnD4HWZFJsRIDO7OZfaOpZdD257kTAXVszcw+0dJ1K6FnFLZ5+xtxtA2ncpoTrCTtLdh3q6DrCTsTeqfmTq8/oSiv5e4quxDZ/KaCUV/IVDi9gUmrCTuLM4z2dys1YUu/D0FmcbuzuUmrCl34egsziPZ3JNWFLvw9BZ+kUn3CnvFlrO0q1CkWI0u6zt6VMULlsWI0u6zt6VPlChctiyGvrO3pUxQuWxZDXtdvSpihcsWQ/6SpUxShYt0BWpiiGwsW4RsCVO4ohsLBuFuwJVFcUQ2Fi3CNgSp3FENjwygwCE4yF0jm0EH4KTZaVYlqFPmfhP84b93D96NvXLzX/AFH/ABXFmjndiLDg6P6aB0Gfq4e9dDC+RG1g9nD4HWZD8iOd3eshkJv2vUO8oXcboQIAgCAIAgCAIAgCAIAgCAIAgCAwSgMF40jarJkqRi2biG0JS7ErhuRcqRm2MTjDxTyjQlLsK4bk1Q9HzPwm+cN6DO+LvXLzX/Uf8VxZo53Yiy4Oj+ngdBn6qFvXQwvkXgbWD2cPgjp8iE2QkBnN5MtGpZdD029yJoLq2ZubEdJ1K6FnFLZ5+xtN2gbTuU0J1hJ2kbDvV0HWEnYm9U/MnVEor+XuKrsQ9Q/lJqwlFcVDiOwblJqwk7izOM9nck1YUu/D0FmcbuzuVmrCl34egs/SO3cpMU94shpd1nb1ahSuWLEaXdZ29KnyhQuWxZDX1nb0qYoXLYshr2nelTFCM2Q0d6lTFCMWLcIVqYohsLFuFuwJU7iiGwsG4W7AlUVxRDYyITcI2BSp3FMNjIYNASbLJGZKFI2VPIReg/3SgJSA+Z+EvzlvQZ3xFy812/0XFmhntiLTg75Cj9Fn6mBvXRwvkXgjbwezh8EdRkPyI/7yBezITfteod5Qu43QgQBAEAQBAEAQBAEAQBAEAQGCUEzBiDSNqsmSpXMWzcQ2hKXYlcNzFu3E3aFaXYVw3Fs3ENoSl2FcNyJleKPo8aR/txNOAqUsVInqHo+Z+EnzkdFn71y812/0XFmhntiLbIHkKN0Yf6ijH4ro4XyLwRt4PZw+C4HR5EcbISGG+cvsNPxWTQ9NvcibN1bM3NiOk6ldOf2WcUtnn7G03aBtO5NCdYSdpGwn4poOsJOxN6p+ZNBKK/l7iq7FsCTVhKK4qHEezuSasKXcWZxu7O5Jqwpd+HoLM4j7PgEn3CnvFkNJ2n4JUKVyxYjS7rO3pU+UKFy2LIa+s7elTFC5bFkP+kqVMUIWLdAVqYohsLBuEbAlTuKIbCwbhbsCVRXFENjNk3CNgUqYphsbBo0BJlkjKhQgCAi5UE4EUaYb/dKAlID5n4SPOR0W/uXLzXb/AEXFmhntxb5C8hR+jC/Ooi6OF8kPgjbwezh8FwOjyAfqR+D8qGvZkJ/2vV8ULuN0IEAQBAEAQBAEAQBAEAQBAal40hWTJNGLVuIbQlLsSuG5i3bibtCtLsK4bi3biG0JS7CuG4thp2AlSlitC2HpdV25WlitcpnhTogMJ4kfFd9l2E6lKWKlymSIJm0HUO5Q9Hzfwjecjot/cuXmu3+i4s0M9uLfIfkKN0YP5lDXRwvkXgjbwezh8FwL7IDjZXCfk+WX9mEsiSPbb3IsJurZhmxHTzK6CcUtnn7G03aBtO5TQnWEnaRsJ+KaDrCTsTeqfmV05/QlFfy9xVdi2BSasJO4qHEezuVmrCl34CzON3Z3JNWFLvw9BZ+kdsu5SYp7xYjS7rO3q1MULlsWQ19Z29KmKFy2LEa9pUqYoQsW4QrUxRDYWDcLdgSp3FENjIgtwjYFKncUQ2Mhg0DYk2WlGZKFMoAgCAIDSM2bSNII9iA86EZwmHS1vcEB888IvnI6Lf3LlZvt/ouLOfnv9S2yH5CjdCB+ZQ10sP5F4I3cLs4fBcC/4OeR/wBv8iEvZ7LL7Xq+KF3G6ECAIAgCAIAgCAIAgCATQGpeNI2qyZKkYtm4htCUuxK4bmLduJu0K0xWFcNxbN0j1XpSxXDcWo19V25KWK1yhajQ7qu3JSxWuUxajQeqdyUipcoGJ6J9nxUl3iruPHJR+ohfds90KHo+f+ETzkdFv7lys32/0XFnPz3+pbZDH1NH6EH8yhrpYfyLwRu4XZw+C4F7wfcbK4TuhaJebwVkSR6bdixJdWzDNpOkaldBOKWzz9jabtA2ncmhOtz+hxtI2E/FTQdYSdib1T8yuglFfy9xVOLYFJqwk7iocZ7O5WasKXfgLM43dnck1YUu/D0FlrO0juSoUixGl3WdvSp8oULlsWQ17Xb0qYoXLFi3RtvSpiiGwsG4W7AlTuKIbGRBbhGwKVO4ohsZDBoCTZZI2UKEAQBAEAQBARcleQhfds90IDgPCH5yOi39y5Wb7f6Lizn5/ZCW+Qh9RR+hA9+iLpYfyLwRu4XyQ+CL3g75Lmsv08Fez2WR8Ycx7whdxuhAgCAIAgCAIAgCAIAgNS8aQrJkmjFs3ENoSl2JXDcxbtxN2hWl2FcNxbDTsvSlitC1Gvqu3JSxWuUxajQ7qu3JSxWuUxa6js3qUiruFocDuzvVkrip24eornAezvSSuKnbh6njksfUQxoYwbGgLyejgfCF5z+Fv7lys32/0XFnPz+yEucgD6ij9CD79G3LpYfyLwRuYXZw+CLjIDjUdJpN8LRLzeDrWRI9tuxYkurDijMeXWNSugnFLZ5+xtN2hu07k0J1rc/YcbUNpU0HWEnYm9U/Mr1RKK/l7iq7FsCk1YSdxUOM9nck1YUu/AWZxu7O5WasKXfh6Cy1naR3KVCkWI9LrO3q1MULlsWI1+skqVMUIWLcI2BWp3FENhYtwjYEqdxRDY2DBoGxSbLSjaShQgCAIAgCAIAgIuTfJgaC8bHuHwQHBeELzkdFn7lys32/0XFnPz+yEuMiH6ij9CD70P5V0sL5IfBG5g9nD4LgXfB8fVn/ANv9PBHwXsyFifGHMe9qHrcboeQgCAIAgCAIAgCAIDBKCZqYrcQ2hWlnmqG5i3bibtCtMVhXDcWzdOy/uUpYrhFqNfVduVpYrXKYtRod1XblKWK1ymLT0Tsl3qyFXcLQ4HdneklcVO3D1Fc4TtbvUkribsKzsI2/wklcTiseGSxxDPPaRvznqHo4Twg+cjoM73rk5zt/ouLOfn9kJa5F83g9BnsrfKulhdnD4I3MHs4fBcC9yO4gFsiboeiXiAcp9FZUj227E4udWHFGY5zrbqVkhOKWzzNpu0N2ncmhJxW8/YcbUNpTQdYSdib1T8yaCUV/L3FV2LYEmrCTuKhxns7kmrCl34CzOJ3Z3JPuFLuLIaTtPwUqFK5YsRr6zt6tTFC5bFiNE+ck96VMUIWDcLdgSp3FENjIhNwjYFKncUw2NgFD1IygCAIAgCAIAgCAi0C4PGh7/a6t+5AcJ4QR/UjoM73rk5zt/ouLOfn9kJY5GdKiwj6Hc2lfKulhdnD4I3MHs4fBHRZJPGcNTffit/ashkJ7s49f/fYhVsZuhAgCAIAgCAIAgCAIDBcNIVkSaNDGbiG0JS7ErhuLZuIbVaXYVw3FqNewn4JSxWhajQ7qu3JSxWuUxaaAdku9SQq7haHA7s71ZK4qduHqK5wnaN6klcTdhWdhG3+FZITisJu0N6x3JoJxW8/Y8KCeNGB5Ig/KhH4ryVT3nDeEDzkdBnfEXJznb/RcWaGf2QkrJDp0WHqY73aePgujg9nD4G3gdlD4HSZMf9bEk0nkulyUikjlKzJGRuW4sHudNvF5eU6jomrJXCcUnobTdob1juTQk4refsONqG07k0HWEnaW9U7005/QlFfy9xVdiHqH8qTVhKK4qHEezuVmrCl34CzOJ3Z+ASfcKXcWQ0nafglQpXLFkNfWdvSpihctixbonz396lTFCFg3C3YFancUQ2NhDA5BsUmy0qxsoUIAgCAIAgCAIAgIsC6LEbpqO2gt/YgOH8IHnI+7h+9FXJznb/RcWc/P7IT1yHfQgfRjDYaePiuhl3/jRs5Z/wCKE6nJIlEifi/UUg/FZjOWL87ef4FCreboQIAgCAIAgCAIAgCA1LwM5CsmSpI1t24m7QrS7ErhuLZumfNf3KUsVoWo19V25Wlitcpi1Gh2wjvSkVLlC0OB3Z3pJXFTtw9RXOE9nepJXFTsKzsI9Z/hWSE4rCbtDdp3JoJxW8/YSdpGwn4poOsR4QIjvmRfDhykJZnRJ8vpNUctxVPecT4QPOh91D9+MuPnO3+i4s0M/sRK4NNnRGDXFaPXFiD/AJl0Mt2S53mxlOxh53nQZNiGvORNYPN0sTXcp/8AIthIzty3FlEcbuLyjOR8JqyVwm7G03aG9Y7k0JOK3n7DjaAPWT8E0HWEnaW7DvTQSiv5e4quxD1D+VJoSiuKhxHY3crNWFLuLM4ndnck+4Uu4shpO0/BKhSuWLIa+s7epUxQuWxYt0A89/erUxRDYWLcLdgSp3FENjYMAzAKTZZI2UKEAQBAEAQBAEAQEWJ5dh5KkUeutCI7igOO4d0OI6kNcyFEe0w2AFjHvEw6KSDVBl4zc+lc3N4McWKoktJS8zSzuHFGlSpnpwaDmQmte1zXCIRVe0tcAYtEM5G/7S28vC4cNJ86mXKwuHCSi2+5cZCnXZ92Z85hUQ71nNgvIub1t94Ieodpuh5CAIAgCAIAgCAIAgNTEAzkbQrJkqS3mtu3ENoVpdiVw3FsP/wE9yUsVoWw9Lqu3JSxWuUxaaGk7B3pLvFXcLQ4D2d6SVxU7cPUVnYdp3KSVxN2E3aG9Y7ldBOK3n7DjahtKaDrCTsTeqfmTQSiv5e5Gpc2vhOJuDzWukADDf8AGqo5FSe9k1QpSZShOZFtC2bCQQ4VnFprQDxgG3D6nxiZIDTJoqPbcSfFul/ha3l1wCqiNyLiK8y8XQbyOQ6lZK4hbnsNpu0DrHcmhJxW8/YTdoG0n4KaDrCTtLdh3q6CUV/L3FV2IbP5SaEoriocR2DcpNWEncWZxO7O5WfcKXcWWs7T8EqFPMxZDX1nb0qYoXLYsW8oHrv70qYohseD40FvjOht5y0KVO4ohsYGUIAzRYXqc3epMskbfT2chLui17/dBQpgU9pzNif7UUd7UBn6WeSFEPqaPecEBgUp/wD6eJ6zCl7HoDNrFOaE38UQg+xpQCvG/wAcPntHH2WaAFsY/aht/A537ggAhxeWKz1QyO95QA0Z5/vvHM2GO9pQHjSslCKww4sWI9hlMTaycjMXw2tOcICwQGsRgcC1wBaRItN4IOcEcqA57KhFBLaQZugBwmwVa7JiOA1jQAKs4ozmYA5UBOo+VLds4bLnC6u6qfYChU5MlCJG/wAcPntHH2WaEMyjHlht9TnfEIDFnG/yQ/8Aad/9iAz9HiHPGI6DWD3g5AY+iO/zxNkL5EBn6HPxokQ/jLfdkgMDJ7NMT1xYx73IDP8Ap8PlYD0pu95AP9NgznYw56ajZ9yA94cJrfFaBzADuQG6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0" name="Picture 6" descr="http://www.hatboro-horsham.org/cms/lib2/PA01000027/Centricity/Domain/571/Back%20to%20School%20Clip%20Art/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95330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b="1" dirty="0" err="1" smtClean="0">
                <a:latin typeface="Comic Sans MS" pitchFamily="66" charset="0"/>
              </a:rPr>
              <a:t>Comhábhair</a:t>
            </a:r>
            <a:endParaRPr lang="en-IE" sz="5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Plúr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Bainne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Im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Ubh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latin typeface="Comic Sans MS" pitchFamily="66" charset="0"/>
              </a:rPr>
              <a:t>Mil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Sú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liomóide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Siúcra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Leathán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seacláide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b="1" dirty="0" err="1" smtClean="0">
                <a:latin typeface="Comic Sans MS" pitchFamily="66" charset="0"/>
              </a:rPr>
              <a:t>Gréithe</a:t>
            </a:r>
            <a:r>
              <a:rPr lang="en-IE" sz="5400" b="1" dirty="0" smtClean="0">
                <a:latin typeface="Comic Sans MS" pitchFamily="66" charset="0"/>
              </a:rPr>
              <a:t> </a:t>
            </a:r>
            <a:r>
              <a:rPr lang="en-IE" sz="5400" b="1" dirty="0" err="1" smtClean="0">
                <a:latin typeface="Comic Sans MS" pitchFamily="66" charset="0"/>
              </a:rPr>
              <a:t>cócaireachta</a:t>
            </a:r>
            <a:endParaRPr lang="en-IE" sz="5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12776"/>
            <a:ext cx="5184576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err="1">
                <a:latin typeface="Comic Sans MS" pitchFamily="66" charset="0"/>
              </a:rPr>
              <a:t>B</a:t>
            </a:r>
            <a:r>
              <a:rPr lang="en-IE" dirty="0" err="1" smtClean="0">
                <a:latin typeface="Comic Sans MS" pitchFamily="66" charset="0"/>
              </a:rPr>
              <a:t>abhla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>
                <a:latin typeface="Comic Sans MS" pitchFamily="66" charset="0"/>
              </a:rPr>
              <a:t>S</a:t>
            </a:r>
            <a:r>
              <a:rPr lang="en-IE" dirty="0" err="1" smtClean="0">
                <a:latin typeface="Comic Sans MS" pitchFamily="66" charset="0"/>
              </a:rPr>
              <a:t>punóg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Scálaí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Friochtán</a:t>
            </a:r>
            <a:endParaRPr lang="en-IE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Greadtóir</a:t>
            </a:r>
            <a:r>
              <a:rPr lang="en-IE" dirty="0" smtClean="0">
                <a:latin typeface="Comic Sans MS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b="1" dirty="0" err="1" smtClean="0">
                <a:latin typeface="Comic Sans MS" pitchFamily="66" charset="0"/>
              </a:rPr>
              <a:t>Oideas</a:t>
            </a:r>
            <a:endParaRPr lang="en-IE" sz="5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latin typeface="Comic Sans MS" pitchFamily="66" charset="0"/>
              </a:rPr>
              <a:t>Nigh do </a:t>
            </a:r>
            <a:r>
              <a:rPr lang="en-IE" dirty="0" err="1" smtClean="0">
                <a:latin typeface="Comic Sans MS" pitchFamily="66" charset="0"/>
              </a:rPr>
              <a:t>lámha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Cuir</a:t>
            </a:r>
            <a:r>
              <a:rPr lang="en-IE" dirty="0" smtClean="0">
                <a:latin typeface="Comic Sans MS" pitchFamily="66" charset="0"/>
              </a:rPr>
              <a:t> an </a:t>
            </a:r>
            <a:r>
              <a:rPr lang="en-IE" dirty="0" err="1" smtClean="0">
                <a:latin typeface="Comic Sans MS" pitchFamily="66" charset="0"/>
              </a:rPr>
              <a:t>plúr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sa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bhabhla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Cuir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bainne</a:t>
            </a:r>
            <a:r>
              <a:rPr lang="en-IE" dirty="0" smtClean="0">
                <a:latin typeface="Comic Sans MS" pitchFamily="66" charset="0"/>
              </a:rPr>
              <a:t> agus </a:t>
            </a:r>
            <a:r>
              <a:rPr lang="en-IE" dirty="0" err="1" smtClean="0">
                <a:latin typeface="Comic Sans MS" pitchFamily="66" charset="0"/>
              </a:rPr>
              <a:t>ubh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sa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bhabhla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freisin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Measc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iad</a:t>
            </a:r>
            <a:r>
              <a:rPr lang="en-IE" dirty="0" smtClean="0">
                <a:latin typeface="Comic Sans MS" pitchFamily="66" charset="0"/>
              </a:rPr>
              <a:t> le </a:t>
            </a:r>
            <a:r>
              <a:rPr lang="en-IE" dirty="0" err="1" smtClean="0">
                <a:latin typeface="Comic Sans MS" pitchFamily="66" charset="0"/>
              </a:rPr>
              <a:t>chéile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Faigh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friochtán</a:t>
            </a:r>
            <a:r>
              <a:rPr lang="en-IE" dirty="0" smtClean="0">
                <a:latin typeface="Comic Sans MS" pitchFamily="66" charset="0"/>
              </a:rPr>
              <a:t> agus </a:t>
            </a:r>
            <a:r>
              <a:rPr lang="en-IE" dirty="0" err="1" smtClean="0">
                <a:latin typeface="Comic Sans MS" pitchFamily="66" charset="0"/>
              </a:rPr>
              <a:t>cuir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im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ar</a:t>
            </a:r>
            <a:r>
              <a:rPr lang="en-IE" dirty="0" smtClean="0">
                <a:latin typeface="Comic Sans MS" pitchFamily="66" charset="0"/>
              </a:rPr>
              <a:t> an </a:t>
            </a:r>
            <a:r>
              <a:rPr lang="en-IE" dirty="0" err="1" smtClean="0">
                <a:latin typeface="Comic Sans MS" pitchFamily="66" charset="0"/>
              </a:rPr>
              <a:t>bhfriochtán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Cuir</a:t>
            </a:r>
            <a:r>
              <a:rPr lang="en-IE" dirty="0" smtClean="0">
                <a:latin typeface="Comic Sans MS" pitchFamily="66" charset="0"/>
              </a:rPr>
              <a:t> an </a:t>
            </a:r>
            <a:r>
              <a:rPr lang="en-IE" dirty="0" err="1" smtClean="0">
                <a:latin typeface="Comic Sans MS" pitchFamily="66" charset="0"/>
              </a:rPr>
              <a:t>meascán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isteach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sa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fhriochtán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Caith</a:t>
            </a:r>
            <a:r>
              <a:rPr lang="en-IE" dirty="0" smtClean="0">
                <a:latin typeface="Comic Sans MS" pitchFamily="66" charset="0"/>
              </a:rPr>
              <a:t> an </a:t>
            </a:r>
            <a:r>
              <a:rPr lang="en-IE" dirty="0" err="1" smtClean="0">
                <a:latin typeface="Comic Sans MS" pitchFamily="66" charset="0"/>
              </a:rPr>
              <a:t>pancóg</a:t>
            </a:r>
            <a:r>
              <a:rPr lang="en-IE" dirty="0" smtClean="0">
                <a:latin typeface="Comic Sans MS" pitchFamily="66" charset="0"/>
              </a:rPr>
              <a:t> san </a:t>
            </a:r>
            <a:r>
              <a:rPr lang="en-IE" dirty="0" err="1" smtClean="0">
                <a:latin typeface="Comic Sans MS" pitchFamily="66" charset="0"/>
              </a:rPr>
              <a:t>aer</a:t>
            </a:r>
            <a:r>
              <a:rPr lang="en-IE" dirty="0" smtClean="0">
                <a:latin typeface="Comic Sans MS" pitchFamily="66" charset="0"/>
              </a:rPr>
              <a:t>. (</a:t>
            </a:r>
            <a:r>
              <a:rPr lang="en-IE" dirty="0" err="1" smtClean="0">
                <a:latin typeface="Comic Sans MS" pitchFamily="66" charset="0"/>
              </a:rPr>
              <a:t>Déan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iarracht</a:t>
            </a:r>
            <a:r>
              <a:rPr lang="en-IE" dirty="0" smtClean="0">
                <a:latin typeface="Comic Sans MS" pitchFamily="66" charset="0"/>
              </a:rPr>
              <a:t> é a </a:t>
            </a:r>
            <a:r>
              <a:rPr lang="en-IE" dirty="0" err="1" smtClean="0">
                <a:latin typeface="Comic Sans MS" pitchFamily="66" charset="0"/>
              </a:rPr>
              <a:t>flipeáil</a:t>
            </a:r>
            <a:r>
              <a:rPr lang="en-IE" dirty="0" smtClean="0">
                <a:latin typeface="Comic Sans MS" pitchFamily="66" charset="0"/>
              </a:rPr>
              <a:t>!)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Nuair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atá</a:t>
            </a:r>
            <a:r>
              <a:rPr lang="en-IE" dirty="0" smtClean="0">
                <a:latin typeface="Comic Sans MS" pitchFamily="66" charset="0"/>
              </a:rPr>
              <a:t> an </a:t>
            </a:r>
            <a:r>
              <a:rPr lang="en-IE" dirty="0" err="1" smtClean="0">
                <a:latin typeface="Comic Sans MS" pitchFamily="66" charset="0"/>
              </a:rPr>
              <a:t>pancóg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déanta</a:t>
            </a:r>
            <a:r>
              <a:rPr lang="en-IE" dirty="0" smtClean="0">
                <a:latin typeface="Comic Sans MS" pitchFamily="66" charset="0"/>
              </a:rPr>
              <a:t>, </a:t>
            </a:r>
            <a:r>
              <a:rPr lang="en-IE" dirty="0" err="1" smtClean="0">
                <a:latin typeface="Comic Sans MS" pitchFamily="66" charset="0"/>
              </a:rPr>
              <a:t>cuir</a:t>
            </a:r>
            <a:r>
              <a:rPr lang="en-IE" dirty="0" smtClean="0">
                <a:latin typeface="Comic Sans MS" pitchFamily="66" charset="0"/>
              </a:rPr>
              <a:t> mil, </a:t>
            </a:r>
            <a:r>
              <a:rPr lang="en-IE" dirty="0" err="1" smtClean="0">
                <a:latin typeface="Comic Sans MS" pitchFamily="66" charset="0"/>
              </a:rPr>
              <a:t>sú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liomóide</a:t>
            </a:r>
            <a:r>
              <a:rPr lang="en-IE" dirty="0" smtClean="0">
                <a:latin typeface="Comic Sans MS" pitchFamily="66" charset="0"/>
              </a:rPr>
              <a:t> agus </a:t>
            </a:r>
            <a:r>
              <a:rPr lang="en-IE" dirty="0" err="1" smtClean="0">
                <a:latin typeface="Comic Sans MS" pitchFamily="66" charset="0"/>
              </a:rPr>
              <a:t>siúcra</a:t>
            </a:r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err="1" smtClean="0">
                <a:latin typeface="Comic Sans MS" pitchFamily="66" charset="0"/>
              </a:rPr>
              <a:t>ar</a:t>
            </a:r>
            <a:r>
              <a:rPr lang="en-IE" dirty="0" smtClean="0">
                <a:latin typeface="Comic Sans MS" pitchFamily="66" charset="0"/>
              </a:rPr>
              <a:t> an </a:t>
            </a:r>
            <a:r>
              <a:rPr lang="en-IE" dirty="0" err="1" smtClean="0">
                <a:latin typeface="Comic Sans MS" pitchFamily="66" charset="0"/>
              </a:rPr>
              <a:t>bpancóg</a:t>
            </a:r>
            <a:r>
              <a:rPr lang="en-IE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>
                <a:latin typeface="Comic Sans MS" pitchFamily="66" charset="0"/>
              </a:rPr>
              <a:t>Ith</a:t>
            </a:r>
            <a:r>
              <a:rPr lang="en-IE" dirty="0" smtClean="0">
                <a:latin typeface="Comic Sans MS" pitchFamily="66" charset="0"/>
              </a:rPr>
              <a:t> an </a:t>
            </a:r>
            <a:r>
              <a:rPr lang="en-IE" dirty="0" err="1" smtClean="0">
                <a:latin typeface="Comic Sans MS" pitchFamily="66" charset="0"/>
              </a:rPr>
              <a:t>pancóg</a:t>
            </a:r>
            <a:r>
              <a:rPr lang="en-IE" dirty="0" smtClean="0">
                <a:latin typeface="Comic Sans MS" pitchFamily="66" charset="0"/>
              </a:rPr>
              <a:t>! </a:t>
            </a:r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b="1" dirty="0" err="1" smtClean="0">
                <a:latin typeface="Comic Sans MS" pitchFamily="66" charset="0"/>
              </a:rPr>
              <a:t>Oideas</a:t>
            </a:r>
            <a:endParaRPr lang="en-IE" sz="6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http://www.seniornewways.org/clipartv2/recipe_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120977" cy="464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b="1" dirty="0" err="1" smtClean="0">
                <a:latin typeface="Comic Sans MS" pitchFamily="66" charset="0"/>
              </a:rPr>
              <a:t>Scálaí</a:t>
            </a:r>
            <a:endParaRPr lang="en-IE" sz="6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314" name="Picture 2" descr="http://sr.photos2.fotosearch.com/bthumb/CSP/CSP992/k12682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3742531" cy="421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err="1" smtClean="0">
                <a:latin typeface="Comic Sans MS" pitchFamily="66" charset="0"/>
              </a:rPr>
              <a:t>Plúr</a:t>
            </a:r>
            <a:r>
              <a:rPr lang="en-IE" sz="8000" b="1" dirty="0" smtClean="0">
                <a:latin typeface="Comic Sans MS" pitchFamily="66" charset="0"/>
              </a:rPr>
              <a:t> </a:t>
            </a:r>
            <a:r>
              <a:rPr lang="en-IE" sz="8000" b="1" dirty="0" err="1" smtClean="0">
                <a:latin typeface="Comic Sans MS" pitchFamily="66" charset="0"/>
              </a:rPr>
              <a:t>bán</a:t>
            </a:r>
            <a:endParaRPr lang="en-IE" sz="8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68" y="1412776"/>
            <a:ext cx="55340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err="1" smtClean="0">
                <a:latin typeface="Comic Sans MS" pitchFamily="66" charset="0"/>
              </a:rPr>
              <a:t>Uibheacha</a:t>
            </a:r>
            <a:endParaRPr lang="en-IE" sz="8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996952"/>
            <a:ext cx="4524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err="1" smtClean="0">
                <a:latin typeface="Comic Sans MS" pitchFamily="66" charset="0"/>
              </a:rPr>
              <a:t>Bainne</a:t>
            </a:r>
            <a:endParaRPr lang="en-IE" sz="8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9458" name="Picture 2" descr="http://bestclipartblog.com/clipart-pics/milk-clip-a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441676" cy="4441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49411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 smtClean="0">
                <a:latin typeface="Comic Sans MS" pitchFamily="66" charset="0"/>
              </a:rPr>
              <a:t>Bainne</a:t>
            </a:r>
            <a:endParaRPr lang="en-IE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b="1" dirty="0" err="1" smtClean="0">
                <a:latin typeface="Comic Sans MS" pitchFamily="66" charset="0"/>
              </a:rPr>
              <a:t>Leathán</a:t>
            </a:r>
            <a:r>
              <a:rPr lang="en-IE" sz="7200" b="1" dirty="0" smtClean="0">
                <a:latin typeface="Comic Sans MS" pitchFamily="66" charset="0"/>
              </a:rPr>
              <a:t> </a:t>
            </a:r>
            <a:r>
              <a:rPr lang="en-IE" sz="7200" b="1" dirty="0" err="1" smtClean="0">
                <a:latin typeface="Comic Sans MS" pitchFamily="66" charset="0"/>
              </a:rPr>
              <a:t>seacláide</a:t>
            </a:r>
            <a:endParaRPr lang="en-IE" sz="72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err="1" smtClean="0">
                <a:latin typeface="Comic Sans MS" pitchFamily="66" charset="0"/>
              </a:rPr>
              <a:t>Im</a:t>
            </a:r>
            <a:endParaRPr lang="en-IE" sz="8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2530" name="AutoShape 2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532" name="AutoShape 4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2534" name="Picture 6" descr="http://totalveg.com/wp-content/uploads/2011/12/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76374"/>
            <a:ext cx="8086725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err="1" smtClean="0">
                <a:latin typeface="Comic Sans MS" pitchFamily="66" charset="0"/>
              </a:rPr>
              <a:t>Sú</a:t>
            </a:r>
            <a:r>
              <a:rPr lang="en-IE" sz="8000" b="1" dirty="0" smtClean="0">
                <a:latin typeface="Comic Sans MS" pitchFamily="66" charset="0"/>
              </a:rPr>
              <a:t> </a:t>
            </a:r>
            <a:r>
              <a:rPr lang="en-IE" sz="8000" b="1" dirty="0" err="1" smtClean="0">
                <a:latin typeface="Comic Sans MS" pitchFamily="66" charset="0"/>
              </a:rPr>
              <a:t>liomóide</a:t>
            </a:r>
            <a:endParaRPr lang="en-IE" sz="8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2530" name="AutoShape 2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532" name="AutoShape 4" descr="data:image/jpeg;base64,/9j/4AAQSkZJRgABAQAAAQABAAD/2wCEAAkGBxQSDxUPDxQUFBQPDxAPDw8UDw8PFA8PFBQWFhQUFRQYHCggGBolHBQUITEhJSkrLi4uFx8zODMsNygtLisBCgoKDg0OFxAQGiwkHx8sLCwsLC0sLCwsLCwsLSwsLSwsLCwsLCwsLCwsLCwsLCwsLCwsLCwsLCwsLCwsLCwsLP/AABEIALcBEwMBIgACEQEDEQH/xAAbAAACAgMBAAAAAAAAAAAAAAAAAQIFAwQGB//EADsQAAIBAgQEAwUGBAYDAAAAAAABAgMRBAUSITFBUWEGIpETMnGBoSNCUrHB0QcU4fAzYnKCkvEVsuL/xAAaAQEBAQEBAQEAAAAAAAAAAAAAAQIDBAUG/8QAKBEBAAICAAYBBAIDAAAAAAAAAAECAxEEEiExQVETBSIyYXGRIzNS/9oADAMBAAIRAxEAPwD2YBAdWDAQAMBAAMAAgYERgACGAwAVwGArgAxXE2FwC4XAQAxAIihsixiYCYmNkWAhNjEwE2RZJoTCoiYxMgTZFjYmBEAAC1AYG2SGAAIBgAgGBAgGAAAhAMQ7CABDAgQXCwBQIYrAAh2FYBMjckJoCIDsIBCYwAiRJ2IsKixDYrEEWRZMiwIAMALUAGbZIBgQIYAAgsSACIWJWCwEbBYlYGQRsASqJc/1Iup2/wCjlbPSveWopMnYLEfadg1nKeLp4a+OUrCltuyPtA1nO3FzPaGoxnF3Vx2Fbmtgv1LTivFyaehYLEkwseutotG4c56IWETsJo0iFhNE7CsBAiZLCaAxiJ2FYCFiLRksRaIqDRFmRojYDGMdgAs7AMDSCwAMBBYYwFYdh2GTYikOw7DJtGpj6/s46l1s+xX4fHxau7K3qbWezXsWrq+zSurtX32OUhUs7p8Gn6Hy+NtMXj+HoxRuHWxqc16ktZS4XMV97sviy0pVEzhFtt6Z9Q13EmDXRmkPT/fMWjoCgu/qNroURuSUiM32uY1U3sTehkt8QjUtxXzCLG2araazuJJiJ7sl0OxruPNbEJVWt79OCueqnF6/OHOcfps2CxCGIi+Zlseyt62jdZc5iY7sdhNGSwmjSMdiNjK0RaAxtEWjI0RaAhYjYyNEWgrHYCYEVvgMDTIHYAIh2HYEBAWIV60YRc6koxjHdylJRS+LZS+LM/8A5SEIwSlVrOUaafuxUVeU5dV27nB43Kq+L+2x1aVrqVGEZWWlpcuEefBFnVa81p1CRuZ1DpM7/iRh6TcKC9tNLjd06frZyfyjZ9Tmp+Lsbib6IzS+6opYaC+Lbc36/IeDy2lRd6cEnzlxk3wvdm/TTfA8V/qNa9Mdd/y7RgnzLTyWjX9rrrOKTjPy6pTm7q6vLhxRaJmfDYOTs7euxr1IaZOL+62j5nE5smS0XvH6d6VisahJSNzC49x47q2/c0AbOUTrs3p1WFxupLdXfLmjdhO5xdGs0W+CzF3s+HdnauT2xNV/GYajXp1FJf1Mvslxu/U67ZTTHpIOSXG3zaNevj6cFdyXqNxHcScXfZr0f7k4U3zt6FRX8RU1wTdurS+hXVfEup291dm/yOU5KR5a1LrVExyj/bOKxniOMFaMm36nPY3xHWn99pdthOeI8LFJej4rF0obyqKPwt+pU1/GFOHkpNy7u1kvQ85qYmUneTb+LuFKe5y+e8da9Gvjie73HDVVOEZrhOMZL4NXMljmsn8RQp04Uq60KMYxjVT1QasraucXvzOlhJSSlFpp8GndP5n6Om5rEz5h4Z7otCaMliNijG0RaMjQmgMVhNGRoTQGKwyVgCtsAAqAkiI7kRJDRG5JMg4D+KmEn9jiYJuNJVI1LLVpi7ea3Pv2uamUY9YmnGOylCKTinxjylHqj0DMqalTafL6rmeQZtl9TB4hzpKSoxlGcJrf2TldNWXFXsrdy2pXNT456T4Imazt2tHK4333LXBZXdXVkuBX+EvEFLFU/ZVLRq6dVk19pH8UHzLmE5UZ24xfH++p4fgjHOph159tillyXG7+hyuYYOUKklPi25J/ii+DR2McSmrop/EFdOKTV5LePKx5+LwxanNHhvHbU6czIizLdSV18+qfcwzR8qLPQaHcxwlf6/sNs6RO0bVCvKPCTSslb9blRm2cVddoTem9lFNpK3ZG6pbP/S9+jtc5iuvK2uN38bXM29QsN3/zdRe/Jv5vj8+BgqZs3xXwu2VTEIhpuTx8raVwV+VjXliZdX6tmNkWNCTm3xEKxKxoK5OkQUTJCJm89Fh2NHBRnShNNxk6cU5L7ytwkns0YKNavg96MrX3krOVKXxh9z4l1l2GvhqT4N048eEvmRq03F2aPp4OIyYYjzDyWpWzfyfxlSqNU6/2VSXBvenP/TP9DpU01dbp8HxujzHMsqU19naL4tNeWT6tLmaWXZ1iMFJQi/Ldv2E05Qa56Z8uZ9XFlx5o+2dT6cLRNe71sRRZB4qo4nyP7OrzpTau3/lfMvjUxMdJTaDFYmIioASsAGUBXAodwuRC5ENshKoDMU0RWGvUuUmMim3Ca2ltvwkuhcVEaeLoKSszFoVweb5FOhP+Ywt9KvNxj79GXHXDrw4HVeGvE8MSo0q7SquPlkmlGsuq6PqgU3B6Z/CM+vZ9zkM/yJ0XKvh03CTlOpTXGDXmUod+P0OlbRljkv38SzMcvWHodWpKlLrF/VdPiaNed5Xbvf8AIoMg8YxlFUsU9cJbQxC2tL8NTpJfiOhvHhe6+7Pmu0keDPims8sutbb6q/EYS71QdpdevZrma0am+ia0y5dJfB/oWtSm0a9egpq0lc+blwb7d3atmjOFjGTqTcNp7rlPp/q/cc4c102PL1idS692NHOYmOmVnybudE0UueJe026L8hafKwqHCzFYyezfENJIsrFYjYzaA0CbrpCESTiThEmo7k5zTHGmZYwMiplllGXurNRVklbVJteVfDmZ+608sLuI6y7LJlKOGp/ei6auuhs1KCkvLuucXy/VGTB0lTpxhFtqKsm+LHOlfePlfXkffpSeSIn08Mz1UeKwjT2v8Hx/qVmJw8ai0zV10OuXmvGa3XoyszPCwgtc2or8TaT/APr8zE4Zid0Xm9vPc+y6WHpurC7VNN07JuUXyTfS9v73PQPBPiKVaKoV/wDE9m6lNu7c6cbJ3fO11vz36HHeIc/pqnKgvNqtGTulddOyffuav8PsdKtmsHDeEI1G5WtduDVl2V7fM+vj55w/5O7zzrm6PZ7hcgpDuc2jAjcArIArhcqGAgIgZCSJMRFYJxMEom3JGKcSSqvxOHUlZoq5Xg9M94vZS6dn+5ezia1eipKzMWjY4nOvDSs6uF8skm5UfuV1v5X0e7tY0Mgz2VN+ynGfs4txlCf+Jh7X/wCUf05s7CcXTdnvHk/w/wBCrzvJFWftab01VG0ZX8s0uEZrmjUXreOTL29+k1MdarvB4qMoppqUJK6aaez5xZOvQt5k7xfB/v0ZwOAxlXDVJJRUbP7XCOT5/fpPhZ+nLkdrlWaRqQ102pRltKPfo1yZ5M+CcfS3WPEulbRPYVIJ7MrK2HlT3pbxvd03w/2vkX1egmtcOHNc4/HsaclyZ4MuLfd0rbSqpYmM24q6kt3Fqzt1K/NqN5p9Yr9i2xeBTeqO0lumjQzHFwX+JeLV1ezat8jwZKTV3rO1NKmQcB1sfRW/tI+u/oV1fOo8KcZT+Wher3+hzrW8+HVv6RSXXYp3icTU921Ndld+rCOUym71Zylfldv6HWMM+ZZ3ENutmVKG2rU+kfN+RrvNKktqVO3+aT/Rfub+FyVLhD1NurTpUVetUhBd5Rjf4X4nWnDxPaNszkhU0sPWnvUm/gtl9DosnouDTi3dPiUOL8V4altBSqO9tSWmN+W739Ea8/EmMnJexjClB3UpuPmjbmnLiu6R9DD9NyWmJ1pxvnjT2Oli4qOp7fGyNDF+J6UODTfDbr3Z5LLPPZXlVrSnOW05SlOel9IrfQtuRTY/xK9VrW1N73Wpd7H2qcLEflLxzf09LzXx1JLyWguvvNvpf9lc4vOPEspvVObV27XlqqRtxW/D8zn8HhsViVenqUJXTqSajHju0uLf0L/KPDlKi41Kz9pUjeyb8sd9tupq2XFijoctrK/LsFWxV7RcKUpaXJ3vJc277/PjueteA8rhQvoVtMdOq27b/wCjmKOMV1FWX+VfsdxkdRRpqK+LfVnknPOWf03y6dHGoZFMr1UM9OZuJG1cDEpAaNNoBBcIYCAAEMRAmRaJiYGGcTBOJttGKcCTCtCtSTW5VVabpvrH/wBf6F7OBr1ad0YtXY5zNcshiIp+7OO9KsknKD/Vb7o5KtiqmEq3mlTqNpOSjL2GIjf8WyjJ3fHdHdV6Tpu63jzXTujSzTA08RRdKolKMlt2fKS6NFpk5ftvG4SY8wMj8QQrO0HpqL3qTe/fT+OPdfQtqtnulZ81y+R5Dm2RYnCuU6X2tKEE076Zp2d9MVz4bmLB/wAQ8TScYSepaVeNWm9S4b31JtGbcHFv9c7j9rF/b11wNPGYGM1Zo86p/wAW52vLDw26VJfkyOK/ivNxWinSi31U56fRq5wn6feenT+24yQ6qv4ag3dIxyyenTWqbjBL70mor1ZwOY+P8RUl/jSjCz2pqMLv/jqt8ygr53qqOclrvwc3UquPX3pO5qn0usflaIWc8vSsVnWCpJt1VPTxVNOp9Vt9StreMLpfymHcrvSpSb2fVxitlx+9yODpZpPdUodW9FKCd3zuo34GxCeKqp6YVnzV3KP7bHqpwXD079WJyWl0WLzTGVdp1I0YtXS1Km2+a8rcrfMrNNBL7Wcq8lqvbVFO7XFvftxMGHyDEtxehU23u9uF778/qWkvDlOO9ev01KKUdVu/E7fLhxdtMatZXyzxR2p0407pRUpJSlZcNufqQpLFYiWhKUr2le7pxirre+zv6ltDEYWlJOjTc5RTSfvfO75jq5vXn7kVBPnz/v5nG/Hf8w1GL2w0PDM9WqtUVOMWtOlpuS53kzZpUsHh3svaTvq1S88r/maywc5u9ScpfOyN/CZWlwX0PJfiMl+8ukUiEZ51Ul5aNOy5fcX7/kTw+GrVPelpXSKt9WXGEy3sXmDy+3I5xXZM6aGTZQob236vizr8ujYwYbB9i3w2HsemldMTLYom3TiQp0zPFHWEOwEgKNi4EQKJBcjcZEMBAAAwEAMi0SE0BinE15wNtoxziTStGpTuVGLwzjdw4c4/qi9qQMFSBia7Vy1Zprb59imzHLqVXerCM7cNUU9jqcyyzV5o+WXVc/iuZzONp14cYKa6xel+j2+pwtFqzuFjSneQYZO6owva19PIxQ8P4ZcKNPjf3b/mZa+aOPvUqq/2J/kzSqZ10pVX/sS/NnOcl/bXLDcWWYeO6pU1bpTj+wm6cPdhFfBRX6FTWx9eXuUrd5P9EazwVefvya7RWn68STa0+V1CyrZpTp8Iwj6GjV8Qye1NX7qNl6sdHIedrvq92b9LJ30M9ZXopKmIr1PelpXRXf8AT6Chlt/evL4u51FLJ30N6hkr6Fisybhy9DLuxv0Mu7HVUMl7Flh8pXQ3GKU5nLYbKn0LbC5T2Oko5cbtLBpHauLTE2UuGy63IsaGCLKGHM8aR1iukatLDm1CmZFAmka0hRiTQrDKAAuAGULiAodxkRkDGRHcBgIAGIAATISMhFoDDKJgnTNuwnEmhXTgalbDJ8i5lTMcqJNK5utlqfI055Ovwo6x4cg8KjM0gcl/4eP4RrKF0Or/AJUP5ZE+ODbmI5Suhnhla6HRLDElQLyQbUdPLV0NingF0LZUSapmuUV8MIjPHDm2oD0l0MEaRNQMth2KMaiSSJAEKwwAAABAFwFcAMlx3ACguMQAO4JgBA7hcAAAAAC4XEBQxABAhWGACsJxAAFYNIAAWHYAAVh2AAAAAAsFgAAEwABAAAFxXACh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626" name="AutoShape 2" descr="data:image/jpeg;base64,/9j/4AAQSkZJRgABAQAAAQABAAD/2wCEAAkGBxQSEhUSEhMWFhQUGBgUFBcVGBQVFRcVFhYWFhgZFxQYHCggGBolGxYUITEiJikrLi4uFx8zODMsNygtLisBCgoKDg0OGxAQGzQkICQsLSwsLCwsLSwsLCwsLCwsLCwsLCwsLCwsLC8sLC0sLCw0LSwsLCwsLCwsLCwsLCwsLP/AABEIAOEA4QMBEQACEQEDEQH/xAAcAAEAAgMBAQEAAAAAAAAAAAAAAwQBAgUGBwj/xAA8EAACAQIDBAcHAwMCBwAAAAAAAQIDESExQQRRYXEFBhKBkdHwEyKhscHh8QcyUkKCsmKSI0NTcqKjwv/EABsBAQADAQEBAQAAAAAAAAAAAAABAgMEBQYH/8QANBEBAAECAwYEBgIBBAMAAAAAAAECEQMhMQQSQVFh8AUicYETkaGxwdEy4fEUI0JSBnKC/9oADAMBAAIRAxEAPwD7iAAAAAAAAAAAAAAAAAAAAAAAAAAAAAAAAAAAAAAAAAAAAAAOJ1o6x09igpTvKcr9iEc21m3uirq7Dl2raqcCm86zo+dbD+oO1RqRlVkpwv70OzCN1wkldPyG7MPFw/E8eK4mqbxyyfSer3WKjtkXKk3eNu3CWEo3y4NcUHubPtNGPF6feHXDoAAAAAAAAAAAAAAAAAAAAAAAAAAAAAPlH6r7S5bXTp/0wpdpc5yd3/4x8C1Gr5/xeqfiRHT7vETlFJuUkks28F4l3lU01TMREXXuq/TktmrQrUneLwktJRvjF7nu3OxnMXzh1YeLXs+Jflr1h972XaI1IRqQd4zipRe9NXRD6mmqKoiqOKULAAAAAAAAAAAAAAAAAAAAAAAAAAAAPm/6sdFu9LbI37MV7KrwTd4PxbXehE2m7x/FcCaqYrj0fMdv2SNW19Gna9r4Wunqrab7l5iJeVg4tWHGSRvKKSSSUcMs28PWgZzN85fceoLb2Ch2t0kv+1Tlb4WM4fS+HzP+npv3m9CS7AAAAAAAAAAAAAAAAAAAAAAAAAAAAEW1bNGpGUJxUoSTjKLxTT3hWqmKotOj45176px2FxnTqp0qkmoxm1242V7L+S46YcyL2fP7bsfwZ3qc4n5w4PV/ZKVauqdWvTpQzc5OKythG/8AUxvObCwviVWmd2OMy+87G6VKEacJQUIRUYrtLBJWWovEPp6NymmKadISvbqf/Uh/uj5i8L70N6O0Rn+ySlbB9lp2fGxJExOiUJAAAAAAAAAAAAAAAAAAAAAAAAAAA+AfrltspdIqF32adGCSu7KUpTk3be04+CK8XFtFpqeI2Ku08/SLRDixKIl2abfZt2se08bK+V7N64/ItNEREvPqim97cHodh2ym6SUortLVpXzvmaYdURlLjxKbRaIez/SeTUqsO1JrsxaTbt+6V3bfjFX4GUw9jweu9VcaaPpJD3gAAAAAAAAAAAAAAAAAAAAAAAAAAPzP+q1ft9K7U/4yhBf20qafxuQ4cX+TzezL5P5Ew5sSXepv/J/4mtTzKo+35WqDy5GTCvN9D/SypbaZx/lSdu6UPMmrg7vBqrY1UdPy+okPowAAAAAAAAAAAAAAAAAAAAAAAAAAPyv1zrqrt+1TTwdapjZ6St9CHn1z5nM2dq+fz1VidHPiX5OxstROyvbXJv8ApsW3ruDEpmO+rs0Nji1f2y/2VNFyG7E8XLVVFnqv022tR26EH/XCcU+NlLL+0ieTr8K8uPfnFvy+wEPpgAAAAAAAAAAAAAAAAAAAAAAAAARbVW7EJTeUYuT7lcpiVxRTNU8IuRF3596S6GoVqsqlOn7KM3fsudSb7Txbbu8W2eRVt1d+/wAtY2PD4x9U2ydToO1pQ/8AYYV+K109wTsGDPD6y72w9RIP/mLuv9Uefi/+QYlE6fZSfCdnq1p+su5Q6k00re1l8v8A5L0ePY9cf7ddN+sTH4swnwTY+NE/Of26HQfVijs9aNTGUov3JXacXingsGrN5l9l8cxZx6aMWIm82y4T9FqfCtnw538OLTHWXtz6tcAAAAAAAAAAAAAAAAAAAAAAAAAGs4pppq6eDTxTXIiYiYtI+c9dNjo0ZwVCMIv3vaKOjwavu1PA26nCjEimj3s7tn3pjNxdmrT0v4LyPNxKKOLos72wSqv+qXgvI8zHjBjWI+abO1QpTtjN/DyPOmqnWilE2Xuj4+977eFmskrrQ9XwX4OLtEfGm1rTGdovE8bsceZinyu2mfoEPPZJAAAAAAAAAAAAAAAAAAAAAAABV2/b4Uo3k8XhFLOT3JGGNj04UXn2jjK1NM1aPK9I9K1KuHacIZ9mDTbW6Uk77sF+fB2vxGqcpy6RP3nj9vV1YeFEKNHYYO14rCyyVvh6R4O0bZiVS6aabOns1CKyivC/d+TzMTErqnOVlyHrkUppibd5fW3yVlIvX4N6abxHy/xGs98VWyfxNcOd2Moynpf9X7jJEpaNaUf2vueX2PR2PbcbZr/Cqy/6znGXLPL2yZ10U1aupRqqSuj7XZ9ooxqN6n5cnHVTNM2lIbqgAAAAAAAAAAAAAAAAAAAAKXSu3eyg5JdqVvdjdK/Hkr4mG0Yvw6LxnPBamm8vDbbt8pSblJuV5e97ji43urK3urBYHzOPtFUzNpvPGef9O6jDhrSfivrb5Hl15tl2i7d1t6w+hyYkXSu0Xl382+Fjlmm837/YtU36yXJk4cZ56e8RnwmdbW6qykhp6z4G2FEzu8otnN/+XKm98pidNZ1UlIo+ssTqpwpiImeETHCM88oynO83mbRbhaVbsjd3bb2luF5nlOto68ojjcb0qri7nXsm14mz1b8afK/TvTpdWqmKos6dCspK/ifY7LtVG0URXT7xycdVM0zmlOlUAAAAAAAAAAAAAAAAAAEO1bQqce1LLLm3gkUrriiLymImXz3pjpOVWbTs8bO6el0uym2krX8T5va9pmuZjv2d+FhWhSorTevniebXk3Xqe/ffhpbG5zVCxSem9W7+JhXH3Su0Ja5YO++KWtvEwmjPv75IlcpvLnzSS4cb38SkRGV9Lx8o4zTrPr6qynh9u5O/crHXheaLdbZTrETFXHOim2kx7yznvviniuWvO/M9HDoppjejdifNbO03iZnXPTjlmzllx9Xbw7iZwoyz1j/tMzMTxiItlOd4468EXRtesdefzOOvDmnOYvOWt7Re/POY5VXiMs+S8S3pVHF3XfyOjZNor2auK6ffTTOLT8rx7Wm2StdMVRaXVpzTV0fbYOLTi0RXTpLjmLTaW5ogAAAAAAAAAAAAAAAAAPE9cel7v2UcrZ317Tv/AI/M8Xb9pz3YdeBh3zl5elHh6tY8WqXat0nbfvw+JjULEJeWWazMZgWabw8bp/QxqgXKLxXO2OVn/qOeab992QuUZ+LTtv0VnwKTMRxtrbdzm85fLgrK1F5vgrY3www45PA6YqtNVXHdpt5r5ZXieeUT5eGfJTlHVaW5Xzzzt2lqtx7NO9nFMzrlMZzG9GsxllHDPS3JhPOe7N56/Bv9qyNsXWqavaao8kaW0nPPSdYlWO+bWcdV88rvPhjcwxsOm+9hzGU5Z6TM6xxjzRMW0n1WpmdJQv1v9Znm1Uxy/fOdPe02nSzRY2GtaVtH8z2PB9s3MT4Uz5ar29eHtaGWNReLumfVOUAAAAAAAAAAAAAAAAUemdq9nSlLJ2subX5MNpxNzDmV6Kd6qz5dtNRyk5O+Let8Hj9T5eqq83epTFos3pxMZlZPF+mZyhNTfh8jOqBahuwem528zGRapPdqo8LO9stcDCuIhC5Snuwdrx0akpXaTWhS8RnM8Mp1tPS1rIlcpPJrDtftxut0k3xu/E2wYmKorpi01ZRN7xf+NW9fnF9dLs6uU8O4+S1TeVu7P9yTwfgenhVZRu8NLx/zpifLNuExGWbGrv0SqSwsuKV83qrM6Ka6LUbtNomJqiL2mZ407s5Tz1VmJzZcs7vTd348S1dcxTVv1zeaZn+OUWm+eucX/wA6oiOUIqix9YLPM4doo3a5tNvxGc66xneI6TyiWlM5I7nHFcxO9Hd9Lr2dfZ6naimfebJjfGwaa+f3cNUWmyU6FQAAAAAAAAAAAAAADynXrabRjBPi18v8X4nkeKYmUUxLq2am83eJhHy7tL+tDxJl3JolEt4lZE8OS1M6oQsRfwV95jMC1T3ZYvubtbPTIylC3SqNWeKdm45WUr2vyyMt6abTectLSic1ylhhbDHtRws7POL1tmKKZp1vMTfe82U25TGsxrx05KTn+FqE9/8ApxWT5r4HVhY0xEzVOVqZvTp/9Rz4T9etJj8p+18b4XxeGcT0fiWmYtrM5RMzM5a0Te3rGUsrd/ttjpy3t8S/mpid3K+V4iKqqtIir9xMX97Iy4tZ/fHvOfHnKarTGcznxnzWyvp9olaETR59UW1m+nXKO44emjSF3oyea7/ofS+A496KsPln8/8ADmx4zuvn0DAAAAAAAAAAAAAAAA8F1zrdqq1/HBWzT7Kuvl4nzviNd8WY5O/ZotTd56KPNl1JEQltArKEsfuUkWKb9LiY1IWab05rHFPJoyq6CzSemTbfaTyeTsjKrp3CLLdOW+9mpNY/t/BjVNMTe14ztF/r3qi3zW6cndaYZ6NPFXtgaUVV0zTTNqbxOd9YnON7WOnDrzUm2aeEv7dbPLHKz8TuwsW0ZeS+dpjy56TE684ZzHv9264LuV0lvuzaiaZi1FN4zi0XpiJnWJmZtnrF9OCs34jfrPwK4k2ztblfPLKI3Y1ztnN7kNWc1UTN+Ppx9tfovCbYJWn4+vgep4JXMY9ucT39GWPHldU+vcgAAAAAAAAAAAAADDA+e9aJXrTWGEso56PHjZI+X2+r/eqejs/8IchI4nQykRdLZEShvFFJE8PsZyhYp/Z9xjULNJ2tdYbr7sDGpC3s+DsnjfB3zWuFtTO+7V5NeE3tZE9VmDTV0v4uzzVtxnG7u1RERFoi95zm0529eWaJvzTQfLNq0tNczWmaYrytF5mLVZ2iY1vlHvlbVWdP0lUr5/HTlbM6IxIrnzzf/wBpm0Wm143Z80W9PdS1tGV6+y5E8cot945bsaxlxmZykYMp5/1bl+78Updk/fHmen4VaNop9f336s8X+MuwfbOIAAAAAAAAAAAAAAYHz3rNhWnl+5vjj6+J8vt+WLL0dn/i5KRwOhkJZRCG8fArImgvtzZnULEPXLUylCxT14uzW9Z3+CMaplCzRzWuaXAwnvqSs0slrZPg/l6sVpvlTOdpny+3NEp078cnfG+4m8zE382UTeb3y4Z68uPRXTolj+Mmu92N6b2y0vlpMReLzEzu66f0rLZesi0adNeGvrr6flARE2nLv/CUuzfvjzPU8Ni+00evLpOV+bLF/jLsH2riAAAAAAAAAAAAAAGB4LrXG1eXGz45Xw4fVM+Z8Ti2NL0NnzpcVHmulsBkgbxXPD5lZkSxX5ZnIniuXHyM5QsUtHljbfhYxq0Qs0Vldb1bzMKs+osweWtle+GV8V63lL5c+MRyz4olPDThhlfDjqWpqzieUxwytPS15+uWSspIr1+TamMtO75Tn3bgrLc0tN799fT7IYRWjOUrGxr3160Pa8Kpn/U08dftGnv3kwxf4usfXuQAAAAAAAAAAAAAAA8Z10p2qJ6OKffe3ySPn/FqbVxPR27LOTziPHdbZetxVLaMfWZEyNorn3YLwKzImgueONsPC5SRLHywM5QsQ781lx0XAyq/CFmi7PRXcssb5mEzaq/pnxgnRPDBbsO7Mzm1uevr7oWI/UvGevTNVKvPQ3jr14fXuFWxaZgZRbD176fZErWwL3+76n0Hg1MTjTVHL85ffTq58acnTPpnMAAAAAAAAAAAAAAAec650L04z3NrxX2Z5XimHeiKuTo2aq1VnjEz5t6DdIgbqPC/LIrMpSJeWGhSZEkO/wDHyKShLBc8svuUkSwVu5Z6Lu8DOrPLqhbpu1sbWxe7E5pzlKaGC3WT5d5GvXX1VWI/VPddmkc1Ui8PM1jLTueHsq29erkzy75/0NkXovGiJX+jo5vu+v1R9Z4PR5aq+tu56xMS5Mac7Lx7TEAAAAAAAAAAAAAAAo9N7P26M4pXdrpb2sbd+Xec+1Ye/hVR3kvh1WqiXzfJtcWj5CqLS9SEkTOUt0r8fhrmVmUpIrlno/VykiSK5vP0ykoSJfLLRd5UTw1fLH6IyqQsrXuxzWmSOeemYnjrpkuHgRw+iE8fN8e41p79lUifrutjxLxNte7Rx+aG5e1oQE0a9yS6+xxtBccfE+72DD3NnpidbX56uDEm9UpzsUAAAAAAAAAAAAAAAAHzbp3Y/Y15RtaOcbLDsvFfXwPlNuwfh4sw9LBr3qVWDOCWyVetxnIlXd9SlxvFffckUmRLFfj6lZE9JZa2w3YPNmVcoTw81d4a7jnqSnh8b+JMKp0vz8WXVSJ+fczSKs799whsvXItEd9EN6FPtSUd/wAtTt2LZ5x8emjrefTuymJVu03dtI+8cDIAAAAAAAAAAAAAAADDYQ891v6O9rT9pFe/T8XDXnbPx3nn+I7N8TD3o1j7OjAxN2q06PE0pny9UPRWYMyqgTRM5EsSgkj+eRWUJoK+GGPF5LIxrmwsQx7/AIHPKU0Pqi0Kymhwtrl5F4/aEiLxfgrLdG1MT36ol0ujqFl2nrlyPrPB9j+Fh/FqjOrS/CP7+1nHjV3my6e0xAAAAAAAAAAABi4QXCWO0EMOQEUphDRzA8H1k6L9hPtwX/Cm8Lf0S/jwW7vWmPz3iGx/Dnfp/j9no7Pi78WnVQpVDyKqXSs05mFVKViLM5hCSLKTAng/PXPTHcYVixF+vIwkTQ9fcXQliy91UsTWmL9+6JW9k2ftPH9qz8j2/DNg+PXeqPJH1nW37c+LibsZausj7CHGySAAAAAAAAAABqwhq2Bo5AauQQ0cgMXA1ZAqdKez9lL2yTp2xTxvut/q3WM8Td3Z39FqL70bur51ONpPsKXY0UmnJLi0kmfPY2zRM+TR6lOJl5k9Ob3M5Ktmr5NN6nmtQq70/A5q8CuOBeE8KhhVhVckrEJ8/iZVYNXKULFOT3PPczCrZsThTPykvHNZhFvR+DEbFtEzlRPyRNdPNYp0pfxfwR0Yfhm1z/w+bOcSjmsU9nlrY9HZ/B8S8TiSzqxqeDr7PlZK3A+twKaaaIpoi0RwcNV75pzdAAAAAAAAAAAAMMIaMkaMIa2AxYBYDPZA523wU3Z5LLnvOfE8y9OSquj47kY/Dhpvy3jsEdyI+HBvy3jscdyHw4N6UkdmjuQ+HBvS3VFbhuQi7dU0TuF2yiN1F2yiTul2yiTFKE9JG1EWRKc1QAAAAAAAAAAADDCGjJGrCGGAAwAkBROdpAiBsiBkIZRAyBkJZQGxI3iTAmgaQqkN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628" name="AutoShape 4" descr="data:image/jpeg;base64,/9j/4AAQSkZJRgABAQAAAQABAAD/2wCEAAkGBxQSEhUSEhMWFhQUGBgUFBcVGBQVFRcVFhYWFhgZFxQYHCggGBolGxYUITEiJikrLi4uFx8zODMsNygtLisBCgoKDg0OGxAQGzQkICQsLSwsLCwsLSwsLCwsLCwsLCwsLCwsLCwsLC8sLC0sLCw0LSwsLCwsLCwsLCwsLCwsLP/AABEIAOEA4QMBEQACEQEDEQH/xAAcAAEAAgMBAQEAAAAAAAAAAAAAAwQBAgUGBwj/xAA8EAACAQIDBAcHAwMCBwAAAAAAAQIDESExQQRRYXEFBhKBkdHwEyKhscHh8QcyUkKCsmKSI0NTcqKjwv/EABsBAQADAQEBAQAAAAAAAAAAAAABAgMEBQYH/8QANBEBAAECAwYEBgIBBAMAAAAAAAECEQMhMQQSQVFh8AUicYETkaGxwdEy4fEUI0JSBnKC/9oADAMBAAIRAxEAPwD7iAAAAAAAAAAAAAAAAAAAAAAAAAAAAAAAAAAAAAAAAAAAAAAOJ1o6x09igpTvKcr9iEc21m3uirq7Dl2raqcCm86zo+dbD+oO1RqRlVkpwv70OzCN1wkldPyG7MPFw/E8eK4mqbxyyfSer3WKjtkXKk3eNu3CWEo3y4NcUHubPtNGPF6feHXDoAAAAAAAAAAAAAAAAAAAAAAAAAAAAAPlH6r7S5bXTp/0wpdpc5yd3/4x8C1Gr5/xeqfiRHT7vETlFJuUkks28F4l3lU01TMREXXuq/TktmrQrUneLwktJRvjF7nu3OxnMXzh1YeLXs+Jflr1h972XaI1IRqQd4zipRe9NXRD6mmqKoiqOKULAAAAAAAAAAAAAAAAAAAAAAAAAAAAPm/6sdFu9LbI37MV7KrwTd4PxbXehE2m7x/FcCaqYrj0fMdv2SNW19Gna9r4Wunqrab7l5iJeVg4tWHGSRvKKSSSUcMs28PWgZzN85fceoLb2Ch2t0kv+1Tlb4WM4fS+HzP+npv3m9CS7AAAAAAAAAAAAAAAAAAAAAAAAAAAAEW1bNGpGUJxUoSTjKLxTT3hWqmKotOj45176px2FxnTqp0qkmoxm1242V7L+S46YcyL2fP7bsfwZ3qc4n5w4PV/ZKVauqdWvTpQzc5OKythG/8AUxvObCwviVWmd2OMy+87G6VKEacJQUIRUYrtLBJWWovEPp6NymmKadISvbqf/Uh/uj5i8L70N6O0Rn+ySlbB9lp2fGxJExOiUJAAAAAAAAAAAAAAAAAAAAAAAAAAA+AfrltspdIqF32adGCSu7KUpTk3be04+CK8XFtFpqeI2Ku08/SLRDixKIl2abfZt2se08bK+V7N64/ItNEREvPqim97cHodh2ym6SUortLVpXzvmaYdURlLjxKbRaIez/SeTUqsO1JrsxaTbt+6V3bfjFX4GUw9jweu9VcaaPpJD3gAAAAAAAAAAAAAAAAAAAAAAAAAAPzP+q1ft9K7U/4yhBf20qafxuQ4cX+TzezL5P5Ew5sSXepv/J/4mtTzKo+35WqDy5GTCvN9D/SypbaZx/lSdu6UPMmrg7vBqrY1UdPy+okPowAAAAAAAAAAAAAAAAAAAAAAAAAAPyv1zrqrt+1TTwdapjZ6St9CHn1z5nM2dq+fz1VidHPiX5OxstROyvbXJv8ApsW3ruDEpmO+rs0Nji1f2y/2VNFyG7E8XLVVFnqv022tR26EH/XCcU+NlLL+0ieTr8K8uPfnFvy+wEPpgAAAAAAAAAAAAAAAAAAAAAAAAARbVW7EJTeUYuT7lcpiVxRTNU8IuRF3596S6GoVqsqlOn7KM3fsudSb7Txbbu8W2eRVt1d+/wAtY2PD4x9U2ydToO1pQ/8AYYV+K109wTsGDPD6y72w9RIP/mLuv9Uefi/+QYlE6fZSfCdnq1p+su5Q6k00re1l8v8A5L0ePY9cf7ddN+sTH4swnwTY+NE/Of26HQfVijs9aNTGUov3JXacXingsGrN5l9l8cxZx6aMWIm82y4T9FqfCtnw538OLTHWXtz6tcAAAAAAAAAAAAAAAAAAAAAAAAAGs4pppq6eDTxTXIiYiYtI+c9dNjo0ZwVCMIv3vaKOjwavu1PA26nCjEimj3s7tn3pjNxdmrT0v4LyPNxKKOLos72wSqv+qXgvI8zHjBjWI+abO1QpTtjN/DyPOmqnWilE2Xuj4+977eFmskrrQ9XwX4OLtEfGm1rTGdovE8bsceZinyu2mfoEPPZJAAAAAAAAAAAAAAAAAAAAAAABV2/b4Uo3k8XhFLOT3JGGNj04UXn2jjK1NM1aPK9I9K1KuHacIZ9mDTbW6Uk77sF+fB2vxGqcpy6RP3nj9vV1YeFEKNHYYO14rCyyVvh6R4O0bZiVS6aabOns1CKyivC/d+TzMTErqnOVlyHrkUppibd5fW3yVlIvX4N6abxHy/xGs98VWyfxNcOd2Moynpf9X7jJEpaNaUf2vueX2PR2PbcbZr/Cqy/6znGXLPL2yZ10U1aupRqqSuj7XZ9ooxqN6n5cnHVTNM2lIbqgAAAAAAAAAAAAAAAAAAAAKXSu3eyg5JdqVvdjdK/Hkr4mG0Yvw6LxnPBamm8vDbbt8pSblJuV5e97ji43urK3urBYHzOPtFUzNpvPGef9O6jDhrSfivrb5Hl15tl2i7d1t6w+hyYkXSu0Xl382+Fjlmm837/YtU36yXJk4cZ56e8RnwmdbW6qykhp6z4G2FEzu8otnN/+XKm98pidNZ1UlIo+ssTqpwpiImeETHCM88oynO83mbRbhaVbsjd3bb2luF5nlOto68ojjcb0qri7nXsm14mz1b8afK/TvTpdWqmKos6dCspK/ifY7LtVG0URXT7xycdVM0zmlOlUAAAAAAAAAAAAAAAAAAEO1bQqce1LLLm3gkUrriiLymImXz3pjpOVWbTs8bO6el0uym2krX8T5va9pmuZjv2d+FhWhSorTevniebXk3Xqe/ffhpbG5zVCxSem9W7+JhXH3Su0Ja5YO++KWtvEwmjPv75IlcpvLnzSS4cb38SkRGV9Lx8o4zTrPr6qynh9u5O/crHXheaLdbZTrETFXHOim2kx7yznvviniuWvO/M9HDoppjejdifNbO03iZnXPTjlmzllx9Xbw7iZwoyz1j/tMzMTxiItlOd4468EXRtesdefzOOvDmnOYvOWt7Re/POY5VXiMs+S8S3pVHF3XfyOjZNor2auK6ffTTOLT8rx7Wm2StdMVRaXVpzTV0fbYOLTi0RXTpLjmLTaW5ogAAAAAAAAAAAAAAAAAPE9cel7v2UcrZ317Tv/AI/M8Xb9pz3YdeBh3zl5elHh6tY8WqXat0nbfvw+JjULEJeWWazMZgWabw8bp/QxqgXKLxXO2OVn/qOeab992QuUZ+LTtv0VnwKTMRxtrbdzm85fLgrK1F5vgrY3www45PA6YqtNVXHdpt5r5ZXieeUT5eGfJTlHVaW5Xzzzt2lqtx7NO9nFMzrlMZzG9GsxllHDPS3JhPOe7N56/Bv9qyNsXWqavaao8kaW0nPPSdYlWO+bWcdV88rvPhjcwxsOm+9hzGU5Z6TM6xxjzRMW0n1WpmdJQv1v9Znm1Uxy/fOdPe02nSzRY2GtaVtH8z2PB9s3MT4Uz5ar29eHtaGWNReLumfVOUAAAAAAAAAAAAAAAAUemdq9nSlLJ2subX5MNpxNzDmV6Kd6qz5dtNRyk5O+Let8Hj9T5eqq83epTFos3pxMZlZPF+mZyhNTfh8jOqBahuwem528zGRapPdqo8LO9stcDCuIhC5Snuwdrx0akpXaTWhS8RnM8Mp1tPS1rIlcpPJrDtftxut0k3xu/E2wYmKorpi01ZRN7xf+NW9fnF9dLs6uU8O4+S1TeVu7P9yTwfgenhVZRu8NLx/zpifLNuExGWbGrv0SqSwsuKV83qrM6Ka6LUbtNomJqiL2mZ407s5Tz1VmJzZcs7vTd348S1dcxTVv1zeaZn+OUWm+eucX/wA6oiOUIqix9YLPM4doo3a5tNvxGc66xneI6TyiWlM5I7nHFcxO9Hd9Lr2dfZ6naimfebJjfGwaa+f3cNUWmyU6FQAAAAAAAAAAAAAADynXrabRjBPi18v8X4nkeKYmUUxLq2am83eJhHy7tL+tDxJl3JolEt4lZE8OS1M6oQsRfwV95jMC1T3ZYvubtbPTIylC3SqNWeKdm45WUr2vyyMt6abTectLSic1ylhhbDHtRws7POL1tmKKZp1vMTfe82U25TGsxrx05KTn+FqE9/8ApxWT5r4HVhY0xEzVOVqZvTp/9Rz4T9etJj8p+18b4XxeGcT0fiWmYtrM5RMzM5a0Te3rGUsrd/ttjpy3t8S/mpid3K+V4iKqqtIir9xMX97Iy4tZ/fHvOfHnKarTGcznxnzWyvp9olaETR59UW1m+nXKO44emjSF3oyea7/ofS+A496KsPln8/8ADmx4zuvn0DAAAAAAAAAAAAAAAA8F1zrdqq1/HBWzT7Kuvl4nzviNd8WY5O/ZotTd56KPNl1JEQltArKEsfuUkWKb9LiY1IWab05rHFPJoyq6CzSemTbfaTyeTsjKrp3CLLdOW+9mpNY/t/BjVNMTe14ztF/r3qi3zW6cndaYZ6NPFXtgaUVV0zTTNqbxOd9YnON7WOnDrzUm2aeEv7dbPLHKz8TuwsW0ZeS+dpjy56TE684ZzHv9264LuV0lvuzaiaZi1FN4zi0XpiJnWJmZtnrF9OCs34jfrPwK4k2ztblfPLKI3Y1ztnN7kNWc1UTN+Ppx9tfovCbYJWn4+vgep4JXMY9ucT39GWPHldU+vcgAAAAAAAAAAAAADDA+e9aJXrTWGEso56PHjZI+X2+r/eqejs/8IchI4nQykRdLZEShvFFJE8PsZyhYp/Z9xjULNJ2tdYbr7sDGpC3s+DsnjfB3zWuFtTO+7V5NeE3tZE9VmDTV0v4uzzVtxnG7u1RERFoi95zm0529eWaJvzTQfLNq0tNczWmaYrytF5mLVZ2iY1vlHvlbVWdP0lUr5/HTlbM6IxIrnzzf/wBpm0Wm143Z80W9PdS1tGV6+y5E8cot945bsaxlxmZykYMp5/1bl+78Updk/fHmen4VaNop9f336s8X+MuwfbOIAAAAAAAAAAAAAAYHz3rNhWnl+5vjj6+J8vt+WLL0dn/i5KRwOhkJZRCG8fArImgvtzZnULEPXLUylCxT14uzW9Z3+CMaplCzRzWuaXAwnvqSs0slrZPg/l6sVpvlTOdpny+3NEp078cnfG+4m8zE382UTeb3y4Z68uPRXTolj+Mmu92N6b2y0vlpMReLzEzu66f0rLZesi0adNeGvrr6flARE2nLv/CUuzfvjzPU8Ni+00evLpOV+bLF/jLsH2riAAAAAAAAAAAAAAGB4LrXG1eXGz45Xw4fVM+Z8Ti2NL0NnzpcVHmulsBkgbxXPD5lZkSxX5ZnIniuXHyM5QsUtHljbfhYxq0Qs0Vldb1bzMKs+osweWtle+GV8V63lL5c+MRyz4olPDThhlfDjqWpqzieUxwytPS15+uWSspIr1+TamMtO75Tn3bgrLc0tN799fT7IYRWjOUrGxr3160Pa8Kpn/U08dftGnv3kwxf4usfXuQAAAAAAAAAAAAAAA8Z10p2qJ6OKffe3ySPn/FqbVxPR27LOTziPHdbZetxVLaMfWZEyNorn3YLwKzImgueONsPC5SRLHywM5QsQ781lx0XAyq/CFmi7PRXcssb5mEzaq/pnxgnRPDBbsO7Mzm1uevr7oWI/UvGevTNVKvPQ3jr14fXuFWxaZgZRbD176fZErWwL3+76n0Hg1MTjTVHL85ffTq58acnTPpnMAAAAAAAAAAAAAAAec650L04z3NrxX2Z5XimHeiKuTo2aq1VnjEz5t6DdIgbqPC/LIrMpSJeWGhSZEkO/wDHyKShLBc8svuUkSwVu5Z6Lu8DOrPLqhbpu1sbWxe7E5pzlKaGC3WT5d5GvXX1VWI/VPddmkc1Ui8PM1jLTueHsq29erkzy75/0NkXovGiJX+jo5vu+v1R9Z4PR5aq+tu56xMS5Mac7Lx7TEAAAAAAAAAAAAAAAo9N7P26M4pXdrpb2sbd+Xec+1Ye/hVR3kvh1WqiXzfJtcWj5CqLS9SEkTOUt0r8fhrmVmUpIrlno/VykiSK5vP0ykoSJfLLRd5UTw1fLH6IyqQsrXuxzWmSOeemYnjrpkuHgRw+iE8fN8e41p79lUifrutjxLxNte7Rx+aG5e1oQE0a9yS6+xxtBccfE+72DD3NnpidbX56uDEm9UpzsUAAAAAAAAAAAAAAAAHzbp3Y/Y15RtaOcbLDsvFfXwPlNuwfh4sw9LBr3qVWDOCWyVetxnIlXd9SlxvFffckUmRLFfj6lZE9JZa2w3YPNmVcoTw81d4a7jnqSnh8b+JMKp0vz8WXVSJ+fczSKs799whsvXItEd9EN6FPtSUd/wAtTt2LZ5x8emjrefTuymJVu03dtI+8cDIAAAAAAAAAAAAAAADDYQ891v6O9rT9pFe/T8XDXnbPx3nn+I7N8TD3o1j7OjAxN2q06PE0pny9UPRWYMyqgTRM5EsSgkj+eRWUJoK+GGPF5LIxrmwsQx7/AIHPKU0Pqi0Kymhwtrl5F4/aEiLxfgrLdG1MT36ol0ujqFl2nrlyPrPB9j+Fh/FqjOrS/CP7+1nHjV3my6e0xAAAAAAAAAAABi4QXCWO0EMOQEUphDRzA8H1k6L9hPtwX/Cm8Lf0S/jwW7vWmPz3iGx/Dnfp/j9no7Pi78WnVQpVDyKqXSs05mFVKViLM5hCSLKTAng/PXPTHcYVixF+vIwkTQ9fcXQliy91UsTWmL9+6JW9k2ftPH9qz8j2/DNg+PXeqPJH1nW37c+LibsZausj7CHGySAAAAAAAAAABqwhq2Bo5AauQQ0cgMXA1ZAqdKez9lL2yTp2xTxvut/q3WM8Td3Z39FqL70bur51ONpPsKXY0UmnJLi0kmfPY2zRM+TR6lOJl5k9Ob3M5Ktmr5NN6nmtQq70/A5q8CuOBeE8KhhVhVckrEJ8/iZVYNXKULFOT3PPczCrZsThTPykvHNZhFvR+DEbFtEzlRPyRNdPNYp0pfxfwR0Yfhm1z/w+bOcSjmsU9nlrY9HZ/B8S8TiSzqxqeDr7PlZK3A+twKaaaIpoi0RwcNV75pzdAAAAAAAAAAAAMMIaMkaMIa2AxYBYDPZA523wU3Z5LLnvOfE8y9OSquj47kY/Dhpvy3jsEdyI+HBvy3jscdyHw4N6UkdmjuQ+HBvS3VFbhuQi7dU0TuF2yiN1F2yiTul2yiTFKE9JG1EWRKc1QAAAAAAAAAAADDCGjJGrCGGAAwAkBROdpAiBsiBkIZRAyBkJZQGxI3iTAmgaQqkN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6630" name="Picture 6" descr="http://www.gettingmoreawesome.com/wp-content/uploads/2012/01/lemon-juice-bott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458072" cy="445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130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 Déanamh Pancóga</vt:lpstr>
      <vt:lpstr>Oideas</vt:lpstr>
      <vt:lpstr>Scálaí</vt:lpstr>
      <vt:lpstr>Plúr bán</vt:lpstr>
      <vt:lpstr>Uibheacha</vt:lpstr>
      <vt:lpstr>Bainne</vt:lpstr>
      <vt:lpstr>Leathán seacláide</vt:lpstr>
      <vt:lpstr>Im</vt:lpstr>
      <vt:lpstr>Sú liomóide</vt:lpstr>
      <vt:lpstr>Siúcra</vt:lpstr>
      <vt:lpstr>Friochtán</vt:lpstr>
      <vt:lpstr>Babhla</vt:lpstr>
      <vt:lpstr>Mil</vt:lpstr>
      <vt:lpstr>Meaitseáil</vt:lpstr>
      <vt:lpstr>Scríobh an Oideas! </vt:lpstr>
      <vt:lpstr>Comhábhair</vt:lpstr>
      <vt:lpstr>Gréithe cócaireachta</vt:lpstr>
      <vt:lpstr>Oideas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déanamh pancóga</dc:title>
  <dc:creator>Roisin</dc:creator>
  <cp:lastModifiedBy>Damien</cp:lastModifiedBy>
  <cp:revision>10</cp:revision>
  <dcterms:created xsi:type="dcterms:W3CDTF">2014-02-28T17:12:00Z</dcterms:created>
  <dcterms:modified xsi:type="dcterms:W3CDTF">2014-03-03T19:08:27Z</dcterms:modified>
</cp:coreProperties>
</file>